
<file path=[Content_Types].xml><?xml version="1.0" encoding="utf-8"?>
<Types xmlns="http://schemas.openxmlformats.org/package/2006/content-types">
  <Default Extension="bin" ContentType="image/png"/>
  <Default Extension="emf" ContentType="image/x-emf"/>
  <Default Extension="fntdata" ContentType="application/x-fontdata"/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embedTrueTypeFonts="1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261" r:id="rId2"/>
    <p:sldId id="258" r:id="rId3"/>
    <p:sldId id="262" r:id="rId4"/>
    <p:sldId id="265" r:id="rId5"/>
    <p:sldId id="266" r:id="rId6"/>
    <p:sldId id="280" r:id="rId7"/>
    <p:sldId id="267" r:id="rId8"/>
    <p:sldId id="268" r:id="rId9"/>
    <p:sldId id="269" r:id="rId10"/>
    <p:sldId id="273" r:id="rId11"/>
    <p:sldId id="271" r:id="rId12"/>
    <p:sldId id="272" r:id="rId13"/>
    <p:sldId id="274" r:id="rId14"/>
    <p:sldId id="275" r:id="rId15"/>
    <p:sldId id="276" r:id="rId16"/>
    <p:sldId id="277" r:id="rId17"/>
    <p:sldId id="278" r:id="rId18"/>
    <p:sldId id="279" r:id="rId19"/>
    <p:sldId id="264" r:id="rId20"/>
    <p:sldId id="260" r:id="rId21"/>
  </p:sldIdLst>
  <p:sldSz cx="12188825" cy="6858000"/>
  <p:notesSz cx="6797675" cy="9926638"/>
  <p:embeddedFontLst>
    <p:embeddedFont>
      <p:font typeface="AU Passata" panose="020B0604020202020204" charset="0"/>
      <p:regular r:id="rId24"/>
      <p:bold r:id="rId25"/>
    </p:embeddedFont>
    <p:embeddedFont>
      <p:font typeface="AU Passata Light" panose="020B0604020202020204" charset="0"/>
      <p:regular r:id="rId26"/>
      <p:bold r:id="rId27"/>
    </p:embeddedFont>
    <p:embeddedFont>
      <p:font typeface="AU Peto" panose="020B0604020202020204" charset="0"/>
      <p:regular r:id="rId28"/>
      <p:bold r:id="rId29"/>
    </p:embeddedFont>
    <p:embeddedFont>
      <p:font typeface="Calibri" panose="020F0502020204030204" pitchFamily="34" charset="0"/>
      <p:regular r:id="rId30"/>
      <p:bold r:id="rId31"/>
      <p:italic r:id="rId32"/>
      <p:boldItalic r:id="rId33"/>
    </p:embeddedFont>
    <p:embeddedFont>
      <p:font typeface="Georgia" panose="02040502050405020303" pitchFamily="18" charset="0"/>
      <p:regular r:id="rId34"/>
      <p:bold r:id="rId35"/>
      <p:italic r:id="rId36"/>
      <p:boldItalic r:id="rId37"/>
    </p:embeddedFont>
    <p:embeddedFont>
      <p:font typeface="Wingdings 3" panose="05040102010807070707" pitchFamily="18" charset="2"/>
      <p:regular r:id="rId38"/>
    </p:embeddedFont>
  </p:embeddedFontLst>
  <p:defaultTextStyle>
    <a:defPPr>
      <a:defRPr lang="en-US"/>
    </a:defPPr>
    <a:lvl1pPr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1pPr>
    <a:lvl2pPr marL="609493"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2pPr>
    <a:lvl3pPr marL="1218987"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3pPr>
    <a:lvl4pPr marL="1828480"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4pPr>
    <a:lvl5pPr marL="2437973"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5pPr>
    <a:lvl6pPr marL="3047467" algn="l" defTabSz="1218987" rtl="0" eaLnBrk="1" latinLnBrk="0" hangingPunct="1"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6pPr>
    <a:lvl7pPr marL="3656960" algn="l" defTabSz="1218987" rtl="0" eaLnBrk="1" latinLnBrk="0" hangingPunct="1"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7pPr>
    <a:lvl8pPr marL="4266453" algn="l" defTabSz="1218987" rtl="0" eaLnBrk="1" latinLnBrk="0" hangingPunct="1"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8pPr>
    <a:lvl9pPr marL="4875947" algn="l" defTabSz="1218987" rtl="0" eaLnBrk="1" latinLnBrk="0" hangingPunct="1"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3127" userDrawn="1">
          <p15:clr>
            <a:srgbClr val="A4A3A4"/>
          </p15:clr>
        </p15:guide>
        <p15:guide id="2" pos="2141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546"/>
    <a:srgbClr val="0000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458" autoAdjust="0"/>
    <p:restoredTop sz="80252" autoAdjust="0"/>
  </p:normalViewPr>
  <p:slideViewPr>
    <p:cSldViewPr snapToObjects="1" showGuides="1">
      <p:cViewPr varScale="1">
        <p:scale>
          <a:sx n="69" d="100"/>
          <a:sy n="69" d="100"/>
        </p:scale>
        <p:origin x="1166" y="58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Objects="1">
      <p:cViewPr varScale="1">
        <p:scale>
          <a:sx n="87" d="100"/>
          <a:sy n="87" d="100"/>
        </p:scale>
        <p:origin x="3762" y="72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font" Target="fonts/font14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font" Target="fonts/font15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0443" y="0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994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8583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994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0443" y="9428583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fld id="{88DF0C21-DE6B-488F-B9D9-B7FE08733B70}" type="slidenum">
              <a:rPr lang="en-GB"/>
              <a:pPr>
                <a:defRPr/>
              </a:pPr>
              <a:t>‹nr.›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158050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0443" y="0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717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2075" y="744538"/>
            <a:ext cx="6613525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768" y="4715153"/>
            <a:ext cx="5438140" cy="4466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8583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0443" y="9428583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‹nr.›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4503906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1pPr>
    <a:lvl2pPr marL="609493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2pPr>
    <a:lvl3pPr marL="1218987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3pPr>
    <a:lvl4pPr marL="1828480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4pPr>
    <a:lvl5pPr marL="2437973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321688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 smtClean="0"/>
              <a:pPr>
                <a:defRPr/>
              </a:pPr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263271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The </a:t>
            </a:r>
            <a:r>
              <a:rPr lang="da-DK" dirty="0" err="1"/>
              <a:t>prediction</a:t>
            </a:r>
            <a:r>
              <a:rPr lang="da-DK" dirty="0"/>
              <a:t> is a </a:t>
            </a:r>
            <a:r>
              <a:rPr lang="da-DK" dirty="0" err="1"/>
              <a:t>vector</a:t>
            </a:r>
            <a:r>
              <a:rPr lang="da-DK" dirty="0"/>
              <a:t> of </a:t>
            </a:r>
            <a:r>
              <a:rPr lang="da-DK" dirty="0" err="1"/>
              <a:t>probabilities</a:t>
            </a:r>
            <a:r>
              <a:rPr lang="da-DK" dirty="0"/>
              <a:t> </a:t>
            </a:r>
            <a:r>
              <a:rPr lang="da-DK" dirty="0" err="1"/>
              <a:t>that</a:t>
            </a:r>
            <a:r>
              <a:rPr lang="da-DK" dirty="0"/>
              <a:t> the NN </a:t>
            </a:r>
            <a:r>
              <a:rPr lang="da-DK" dirty="0" err="1"/>
              <a:t>assigns</a:t>
            </a:r>
            <a:r>
              <a:rPr lang="da-DK" dirty="0"/>
              <a:t> to </a:t>
            </a:r>
            <a:r>
              <a:rPr lang="da-DK" dirty="0" err="1"/>
              <a:t>each</a:t>
            </a:r>
            <a:r>
              <a:rPr lang="da-DK" dirty="0"/>
              <a:t> </a:t>
            </a:r>
            <a:r>
              <a:rPr lang="da-DK" dirty="0" err="1"/>
              <a:t>discrete</a:t>
            </a:r>
            <a:r>
              <a:rPr lang="da-DK" dirty="0"/>
              <a:t> </a:t>
            </a:r>
            <a:r>
              <a:rPr lang="da-DK" dirty="0" err="1"/>
              <a:t>outcome</a:t>
            </a:r>
            <a:r>
              <a:rPr lang="da-DK" dirty="0"/>
              <a:t> (</a:t>
            </a:r>
            <a:r>
              <a:rPr lang="da-DK" dirty="0" err="1"/>
              <a:t>digits</a:t>
            </a:r>
            <a:r>
              <a:rPr lang="da-DK" dirty="0"/>
              <a:t> 0-9). 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 smtClean="0"/>
              <a:pPr>
                <a:defRPr/>
              </a:pPr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645044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 err="1"/>
              <a:t>Differentiating</a:t>
            </a:r>
            <a:r>
              <a:rPr lang="da-DK" dirty="0"/>
              <a:t> MSE. </a:t>
            </a:r>
          </a:p>
          <a:p>
            <a:r>
              <a:rPr lang="da-DK" dirty="0" err="1"/>
              <a:t>Stepsize</a:t>
            </a:r>
            <a:r>
              <a:rPr lang="da-DK" dirty="0"/>
              <a:t> (</a:t>
            </a:r>
            <a:r>
              <a:rPr lang="da-DK" dirty="0" err="1"/>
              <a:t>alpha</a:t>
            </a:r>
            <a:r>
              <a:rPr lang="da-DK" dirty="0"/>
              <a:t>). 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 smtClean="0"/>
              <a:pPr>
                <a:defRPr/>
              </a:pPr>
              <a:t>14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113073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20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31242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bin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emf"/><Relationship Id="rId4" Type="http://schemas.openxmlformats.org/officeDocument/2006/relationships/image" Target="../media/image6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emf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emf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Farvet baggrund"/>
          <p:cNvPicPr preferRelativeResize="0"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</p:spPr>
      </p:pic>
      <p:sp>
        <p:nvSpPr>
          <p:cNvPr id="34819" name="Title 1"/>
          <p:cNvSpPr>
            <a:spLocks noGrp="1" noChangeArrowheads="1"/>
          </p:cNvSpPr>
          <p:nvPr>
            <p:ph type="ctrTitle"/>
          </p:nvPr>
        </p:nvSpPr>
        <p:spPr>
          <a:xfrm>
            <a:off x="985838" y="2482343"/>
            <a:ext cx="10220325" cy="1661993"/>
          </a:xfrm>
        </p:spPr>
        <p:txBody>
          <a:bodyPr wrap="square" anchor="ctr" anchorCtr="0">
            <a:spAutoFit/>
          </a:bodyPr>
          <a:lstStyle>
            <a:lvl1pPr>
              <a:lnSpc>
                <a:spcPct val="90000"/>
              </a:lnSpc>
              <a:defRPr sz="6000" baseline="0">
                <a:solidFill>
                  <a:schemeClr val="bg1"/>
                </a:solidFill>
                <a:latin typeface="AU Passata Light" panose="020B03030309020308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15" name="TextBox 14"/>
          <p:cNvSpPr txBox="1"/>
          <p:nvPr userDrawn="1"/>
        </p:nvSpPr>
        <p:spPr>
          <a:xfrm>
            <a:off x="-1973598" y="3082506"/>
            <a:ext cx="182589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eller ord til</a:t>
            </a:r>
            <a:endParaRPr lang="en-GB"/>
          </a:p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AU Passata Bold</a:t>
            </a:r>
            <a:endParaRPr lang="en-GB" sz="4799" dirty="0"/>
          </a:p>
        </p:txBody>
      </p:sp>
      <p:sp>
        <p:nvSpPr>
          <p:cNvPr id="33" name="OFF_logo2Computed"/>
          <p:cNvSpPr txBox="1">
            <a:spLocks noChangeArrowheads="1"/>
          </p:cNvSpPr>
          <p:nvPr userDrawn="1"/>
        </p:nvSpPr>
        <p:spPr bwMode="auto">
          <a:xfrm>
            <a:off x="972000" y="5997600"/>
            <a:ext cx="2350045" cy="676612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583200" rIns="0" bIns="0">
            <a:spAutoFit/>
          </a:bodyPr>
          <a:lstStyle/>
          <a:p>
            <a:pPr>
              <a:lnSpc>
                <a:spcPct val="95000"/>
              </a:lnSpc>
              <a:defRPr/>
            </a:pPr>
            <a:r>
              <a:rPr lang="en-GB" sz="600" cap="all" spc="40" baseline="0" dirty="0">
                <a:solidFill>
                  <a:schemeClr val="bg1"/>
                </a:solidFill>
                <a:latin typeface="AU Passata Light" pitchFamily="34" charset="0"/>
              </a:rPr>
              <a:t>Aarhus University</a:t>
            </a:r>
          </a:p>
        </p:txBody>
      </p:sp>
      <p:sp>
        <p:nvSpPr>
          <p:cNvPr id="34" name="Date_DateCustomA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4752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2 November 2020</a:t>
            </a:r>
          </a:p>
        </p:txBody>
      </p:sp>
      <p:sp>
        <p:nvSpPr>
          <p:cNvPr id="36" name="USR_Titl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4752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Instructor</a:t>
            </a:r>
          </a:p>
        </p:txBody>
      </p:sp>
      <p:sp>
        <p:nvSpPr>
          <p:cNvPr id="35" name="FLD_Event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4476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3420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PythonNeuralNet</a:t>
            </a:r>
          </a:p>
        </p:txBody>
      </p:sp>
      <p:sp>
        <p:nvSpPr>
          <p:cNvPr id="37" name="USR_Nam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444040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3420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Mikkel Werling &amp; Victor Møller Poulsen</a:t>
            </a:r>
          </a:p>
        </p:txBody>
      </p:sp>
      <p:sp>
        <p:nvSpPr>
          <p:cNvPr id="39" name="OFF_logo1Computed"/>
          <p:cNvSpPr/>
          <p:nvPr userDrawn="1"/>
        </p:nvSpPr>
        <p:spPr bwMode="auto">
          <a:xfrm>
            <a:off x="971999" y="5997600"/>
            <a:ext cx="65" cy="451123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309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1000" b="0" i="0" u="none" strike="noStrike" cap="all" normalizeH="0" baseline="0" noProof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School of Communication and Culture</a:t>
            </a:r>
          </a:p>
        </p:txBody>
      </p:sp>
      <p:pic>
        <p:nvPicPr>
          <p:cNvPr id="16" name="Au logo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00" y="5997600"/>
            <a:ext cx="557569" cy="558000"/>
          </a:xfrm>
          <a:prstGeom prst="rect">
            <a:avLst/>
          </a:prstGeom>
        </p:spPr>
      </p:pic>
      <p:pic>
        <p:nvPicPr>
          <p:cNvPr id="1044290823" name="Secondary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6000" y="5997600"/>
            <a:ext cx="1658237" cy="558000"/>
          </a:xfrm>
          <a:prstGeom prst="rect">
            <a:avLst/>
          </a:prstGeom>
        </p:spPr>
      </p:pic>
      <p:pic>
        <p:nvPicPr>
          <p:cNvPr id="18" name="Billede streg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200" y="5997600"/>
            <a:ext cx="71734" cy="55799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‹nr.›</a:t>
            </a:fld>
            <a:endParaRPr lang="en-GB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02/11/2020</a:t>
            </a:fld>
            <a:r>
              <a:rPr lang="en-GB" dirty="0"/>
              <a:t>02/11/2020</a:t>
            </a:r>
          </a:p>
        </p:txBody>
      </p:sp>
      <p:sp>
        <p:nvSpPr>
          <p:cNvPr id="3" name="Footer Placeholder 2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"/>
          <p:cNvSpPr>
            <a:spLocks noGrp="1"/>
          </p:cNvSpPr>
          <p:nvPr>
            <p:ph type="pic" sz="quarter" idx="11" hasCustomPrompt="1"/>
          </p:nvPr>
        </p:nvSpPr>
        <p:spPr>
          <a:xfrm>
            <a:off x="316800" y="316800"/>
            <a:ext cx="5644800" cy="2653200"/>
          </a:xfr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316800" y="3237372"/>
            <a:ext cx="5644800" cy="26532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6231600" y="316800"/>
            <a:ext cx="5644800" cy="55836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‹nr.›</a:t>
            </a:fld>
            <a:endParaRPr lang="en-GB" dirty="0"/>
          </a:p>
        </p:txBody>
      </p:sp>
      <p:sp>
        <p:nvSpPr>
          <p:cNvPr id="8" name="Date Placeholder 7" hidden="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02/11/2020</a:t>
            </a:fld>
            <a:r>
              <a:rPr lang="en-GB" dirty="0"/>
              <a:t>02/11/2020</a:t>
            </a:r>
          </a:p>
        </p:txBody>
      </p:sp>
      <p:sp>
        <p:nvSpPr>
          <p:cNvPr id="9" name="Footer Placeholder 8" hidden="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607518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22" userDrawn="1">
          <p15:clr>
            <a:srgbClr val="A4A3A4"/>
          </p15:clr>
        </p15:guide>
        <p15:guide id="2" pos="3755" userDrawn="1">
          <p15:clr>
            <a:srgbClr val="A4A3A4"/>
          </p15:clr>
        </p15:guide>
        <p15:guide id="3" orient="horz" pos="2039" userDrawn="1">
          <p15:clr>
            <a:srgbClr val="A4A3A4"/>
          </p15:clr>
        </p15:guide>
        <p15:guide id="4" orient="horz" pos="1872" userDrawn="1">
          <p15:clr>
            <a:srgbClr val="A4A3A4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s I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"/>
          <p:cNvSpPr>
            <a:spLocks noGrp="1"/>
          </p:cNvSpPr>
          <p:nvPr>
            <p:ph type="pic" sz="quarter" idx="12" hasCustomPrompt="1"/>
          </p:nvPr>
        </p:nvSpPr>
        <p:spPr>
          <a:xfrm>
            <a:off x="316800" y="316800"/>
            <a:ext cx="5644800" cy="5583600"/>
          </a:xfr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6231600" y="316800"/>
            <a:ext cx="5644800" cy="26532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231600" y="3237372"/>
            <a:ext cx="5644800" cy="26532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‹nr.›</a:t>
            </a:fld>
            <a:endParaRPr lang="en-GB" dirty="0"/>
          </a:p>
        </p:txBody>
      </p:sp>
      <p:sp>
        <p:nvSpPr>
          <p:cNvPr id="8" name="Date Placeholder 7" hidden="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02/11/2020</a:t>
            </a:fld>
            <a:r>
              <a:rPr lang="en-GB" dirty="0"/>
              <a:t>02/11/2020</a:t>
            </a:r>
          </a:p>
        </p:txBody>
      </p:sp>
      <p:sp>
        <p:nvSpPr>
          <p:cNvPr id="9" name="Footer Placeholder 8" hidden="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35702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22" userDrawn="1">
          <p15:clr>
            <a:srgbClr val="A4A3A4"/>
          </p15:clr>
        </p15:guide>
        <p15:guide id="2" pos="3755" userDrawn="1">
          <p15:clr>
            <a:srgbClr val="A4A3A4"/>
          </p15:clr>
        </p15:guide>
        <p15:guide id="3" orient="horz" pos="2039" userDrawn="1">
          <p15:clr>
            <a:srgbClr val="A4A3A4"/>
          </p15:clr>
        </p15:guide>
        <p15:guide id="4" orient="horz" pos="1872" userDrawn="1">
          <p15:clr>
            <a:srgbClr val="A4A3A4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slid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315913" y="315913"/>
            <a:ext cx="11557000" cy="6220354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4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‹nr.›</a:t>
            </a:fld>
            <a:endParaRPr lang="en-GB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02/11/2020</a:t>
            </a:fld>
            <a:r>
              <a:rPr lang="en-GB" dirty="0"/>
              <a:t>02/11/2020</a:t>
            </a:r>
          </a:p>
        </p:txBody>
      </p:sp>
      <p:sp>
        <p:nvSpPr>
          <p:cNvPr id="7" name="Footer Placeholder 6" hidden="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349476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Hvid baggrund"/>
          <p:cNvSpPr/>
          <p:nvPr userDrawn="1"/>
        </p:nvSpPr>
        <p:spPr bwMode="auto">
          <a:xfrm>
            <a:off x="0" y="0"/>
            <a:ext cx="12188825" cy="5897563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5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‹nr.›</a:t>
            </a:fld>
            <a:endParaRPr lang="en-GB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02/11/2020</a:t>
            </a:fld>
            <a:r>
              <a:rPr lang="en-GB" dirty="0"/>
              <a:t>02/11/2020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1" name="Text Placeholder 61"/>
          <p:cNvSpPr>
            <a:spLocks noGrp="1"/>
          </p:cNvSpPr>
          <p:nvPr>
            <p:ph type="body" sz="quarter" idx="16" hasCustomPrompt="1"/>
          </p:nvPr>
        </p:nvSpPr>
        <p:spPr>
          <a:xfrm>
            <a:off x="1845940" y="1412776"/>
            <a:ext cx="8496944" cy="3744416"/>
          </a:xfrm>
        </p:spPr>
        <p:txBody>
          <a:bodyPr/>
          <a:lstStyle>
            <a:lvl1pPr marL="432000" indent="-432000" algn="ctr">
              <a:lnSpc>
                <a:spcPct val="107000"/>
              </a:lnSpc>
              <a:buSzPct val="250000"/>
              <a:buFontTx/>
              <a:buBlip>
                <a:blip r:embed="rId2"/>
              </a:buBlip>
              <a:defRPr sz="2800">
                <a:latin typeface="Georgia" panose="02040502050405020303" pitchFamily="18" charset="0"/>
              </a:defRPr>
            </a:lvl1pPr>
            <a:lvl2pPr marL="216000" indent="-216000" algn="ctr">
              <a:lnSpc>
                <a:spcPct val="99000"/>
              </a:lnSpc>
              <a:buFont typeface="Arial" panose="020B0604020202020204" pitchFamily="34" charset="0"/>
              <a:buChar char="-"/>
              <a:defRPr sz="2000" cap="all" baseline="0">
                <a:latin typeface="Georgia" panose="02040502050405020303" pitchFamily="18" charset="0"/>
              </a:defRPr>
            </a:lvl2pPr>
            <a:lvl3pPr algn="ctr">
              <a:buFontTx/>
              <a:buNone/>
              <a:defRPr/>
            </a:lvl3pPr>
          </a:lstStyle>
          <a:p>
            <a:pPr lvl="0"/>
            <a:r>
              <a:rPr lang="en-GB" dirty="0"/>
              <a:t>Click to add Quote text, for next level ENTER and TAB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961400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and 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vid baggrund"/>
          <p:cNvSpPr/>
          <p:nvPr userDrawn="1"/>
        </p:nvSpPr>
        <p:spPr bwMode="auto">
          <a:xfrm>
            <a:off x="0" y="0"/>
            <a:ext cx="12188825" cy="5897563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15913" y="230400"/>
            <a:ext cx="11563200" cy="752400"/>
          </a:xfrm>
        </p:spPr>
        <p:txBody>
          <a:bodyPr anchor="t" anchorCtr="0"/>
          <a:lstStyle/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998068" y="1853461"/>
            <a:ext cx="6264696" cy="2725288"/>
          </a:xfrm>
        </p:spPr>
        <p:txBody>
          <a:bodyPr/>
          <a:lstStyle>
            <a:lvl1pPr marL="432000" indent="-432000" algn="ctr">
              <a:lnSpc>
                <a:spcPct val="107000"/>
              </a:lnSpc>
              <a:buSzPct val="250000"/>
              <a:buFontTx/>
              <a:buBlip>
                <a:blip r:embed="rId2"/>
              </a:buBlip>
              <a:defRPr sz="2800">
                <a:latin typeface="Georgia" panose="02040502050405020303" pitchFamily="18" charset="0"/>
              </a:defRPr>
            </a:lvl1pPr>
            <a:lvl2pPr marL="216000" indent="-216000" algn="ctr">
              <a:lnSpc>
                <a:spcPct val="99000"/>
              </a:lnSpc>
              <a:buFont typeface="Arial" panose="020B0604020202020204" pitchFamily="34" charset="0"/>
              <a:buChar char="-"/>
              <a:defRPr sz="2000" cap="all" baseline="0">
                <a:latin typeface="Georgia" panose="02040502050405020303" pitchFamily="18" charset="0"/>
              </a:defRPr>
            </a:lvl2pPr>
            <a:lvl3pPr marL="576000" indent="0">
              <a:buNone/>
              <a:defRPr/>
            </a:lvl3pPr>
          </a:lstStyle>
          <a:p>
            <a:pPr lvl="0"/>
            <a:r>
              <a:rPr lang="en-GB" dirty="0"/>
              <a:t>Click to add Quote text, for next level ENTER and TAB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5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‹nr.›</a:t>
            </a:fld>
            <a:endParaRPr lang="en-GB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02/11/2020</a:t>
            </a:fld>
            <a:r>
              <a:rPr lang="en-GB" dirty="0"/>
              <a:t>02/11/2020</a:t>
            </a:r>
          </a:p>
        </p:txBody>
      </p:sp>
      <p:sp>
        <p:nvSpPr>
          <p:cNvPr id="10" name="Footer Placeholder 9" hidden="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951546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slid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1"/>
          <p:cNvSpPr>
            <a:spLocks noGrp="1"/>
          </p:cNvSpPr>
          <p:nvPr>
            <p:ph sz="quarter" idx="12"/>
          </p:nvPr>
        </p:nvSpPr>
        <p:spPr>
          <a:xfrm>
            <a:off x="328613" y="328612"/>
            <a:ext cx="11550650" cy="6213475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5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‹nr.›</a:t>
            </a:fld>
            <a:endParaRPr lang="en-GB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02/11/2020</a:t>
            </a:fld>
            <a:r>
              <a:rPr lang="en-GB" dirty="0"/>
              <a:t>02/11/2020</a:t>
            </a:r>
          </a:p>
        </p:txBody>
      </p:sp>
      <p:sp>
        <p:nvSpPr>
          <p:cNvPr id="7" name="Footer Placeholder 6" hidden="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81562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6" name="TextBox 5"/>
          <p:cNvSpPr txBox="1"/>
          <p:nvPr userDrawn="1"/>
        </p:nvSpPr>
        <p:spPr>
          <a:xfrm>
            <a:off x="-2160355" y="1022476"/>
            <a:ext cx="2012649" cy="47342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i overskriften </a:t>
            </a:r>
            <a:b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til AU Passata Light</a:t>
            </a:r>
            <a:endParaRPr lang="en-GB" sz="4799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‹nr.›</a:t>
            </a:fld>
            <a:endParaRPr lang="en-GB" dirty="0"/>
          </a:p>
        </p:txBody>
      </p:sp>
      <p:sp>
        <p:nvSpPr>
          <p:cNvPr id="7" name="Date Placeholder 6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02/11/2020</a:t>
            </a:fld>
            <a:r>
              <a:rPr lang="en-GB" dirty="0"/>
              <a:t>02/11/2020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765820" y="1340768"/>
            <a:ext cx="1224136" cy="504056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‹nr.›</a:t>
            </a:fld>
            <a:endParaRPr lang="en-GB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02/11/2020</a:t>
            </a:fld>
            <a:r>
              <a:rPr lang="en-GB" dirty="0"/>
              <a:t>02/11/2020</a:t>
            </a:r>
          </a:p>
        </p:txBody>
      </p:sp>
      <p:sp>
        <p:nvSpPr>
          <p:cNvPr id="4" name="Footer Placeholder 3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 Log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</p:txBody>
      </p:sp>
      <p:pic>
        <p:nvPicPr>
          <p:cNvPr id="6" name="Logo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8776" y="2163364"/>
            <a:ext cx="2531272" cy="2531272"/>
          </a:xfrm>
          <a:prstGeom prst="rect">
            <a:avLst/>
          </a:prstGeom>
        </p:spPr>
      </p:pic>
      <p:sp>
        <p:nvSpPr>
          <p:cNvPr id="5" name="Date Placeholder 4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02/11/2020</a:t>
            </a:fld>
            <a:r>
              <a:rPr lang="en-GB" dirty="0"/>
              <a:t>02/11/2020</a:t>
            </a:r>
          </a:p>
        </p:txBody>
      </p:sp>
      <p:sp>
        <p:nvSpPr>
          <p:cNvPr id="7" name="Footer Placeholder 6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Slide Number Placeholder 8" hidden="1"/>
          <p:cNvSpPr>
            <a:spLocks noGrp="1"/>
          </p:cNvSpPr>
          <p:nvPr>
            <p:ph type="sldNum" sz="quarter" idx="12"/>
          </p:nvPr>
        </p:nvSpPr>
        <p:spPr>
          <a:xfrm>
            <a:off x="0" y="7020000"/>
            <a:ext cx="0" cy="461665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‹nr.›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9744069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</p:txBody>
      </p:sp>
      <p:sp>
        <p:nvSpPr>
          <p:cNvPr id="34" name="Pladsholder til tekst 2"/>
          <p:cNvSpPr txBox="1">
            <a:spLocks/>
          </p:cNvSpPr>
          <p:nvPr userDrawn="1"/>
        </p:nvSpPr>
        <p:spPr>
          <a:xfrm>
            <a:off x="1090914" y="2098689"/>
            <a:ext cx="12745416" cy="1329861"/>
          </a:xfrm>
          <a:prstGeom prst="rect">
            <a:avLst/>
          </a:prstGeom>
        </p:spPr>
        <p:txBody>
          <a:bodyPr wrap="square" lIns="0" tIns="0" rIns="0" bIns="21600">
            <a:spAutoFit/>
          </a:bodyPr>
          <a:lstStyle>
            <a:lvl1pPr marL="0" indent="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None/>
              <a:defRPr sz="2200">
                <a:solidFill>
                  <a:schemeClr val="bg1"/>
                </a:solidFill>
                <a:latin typeface="AU Peto" panose="040C0B07020602020301" pitchFamily="82" charset="0"/>
                <a:ea typeface="AU Peto" panose="040C0B07020602020301" pitchFamily="82" charset="0"/>
                <a:cs typeface="+mn-cs"/>
              </a:defRPr>
            </a:lvl1pPr>
            <a:lvl2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2pPr>
            <a:lvl3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3pPr>
            <a:lvl4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4pPr>
            <a:lvl5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5pPr>
            <a:lvl6pPr marL="13525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6pPr>
            <a:lvl7pPr marL="18097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7pPr>
            <a:lvl8pPr marL="22669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8pPr>
            <a:lvl9pPr marL="27241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9pPr>
          </a:lstStyle>
          <a:p>
            <a:pPr>
              <a:lnSpc>
                <a:spcPct val="85000"/>
              </a:lnSpc>
            </a:pPr>
            <a:r>
              <a:rPr lang="en-GB" sz="10000" kern="0" dirty="0">
                <a:solidFill>
                  <a:schemeClr val="accent6"/>
                </a:solidFill>
                <a:latin typeface="AU Peto" panose="040C0B07020602020301" pitchFamily="82" charset="0"/>
              </a:rPr>
              <a:t>Aarhus</a:t>
            </a:r>
            <a:endParaRPr lang="en-GB"/>
          </a:p>
        </p:txBody>
      </p:sp>
      <p:sp>
        <p:nvSpPr>
          <p:cNvPr id="6" name="Pladsholder til tekst 2"/>
          <p:cNvSpPr txBox="1">
            <a:spLocks/>
          </p:cNvSpPr>
          <p:nvPr userDrawn="1"/>
        </p:nvSpPr>
        <p:spPr>
          <a:xfrm>
            <a:off x="7439540" y="2093600"/>
            <a:ext cx="4356484" cy="1329861"/>
          </a:xfrm>
          <a:prstGeom prst="rect">
            <a:avLst/>
          </a:prstGeom>
        </p:spPr>
        <p:txBody>
          <a:bodyPr wrap="square" lIns="0" tIns="0" rIns="0" bIns="21600">
            <a:spAutoFit/>
          </a:bodyPr>
          <a:lstStyle>
            <a:lvl1pPr marL="0" indent="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None/>
              <a:defRPr sz="2200">
                <a:solidFill>
                  <a:schemeClr val="bg1"/>
                </a:solidFill>
                <a:latin typeface="AU Peto" panose="040C0B07020602020301" pitchFamily="82" charset="0"/>
                <a:ea typeface="AU Peto" panose="040C0B07020602020301" pitchFamily="82" charset="0"/>
                <a:cs typeface="+mn-cs"/>
              </a:defRPr>
            </a:lvl1pPr>
            <a:lvl2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2pPr>
            <a:lvl3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3pPr>
            <a:lvl4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4pPr>
            <a:lvl5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5pPr>
            <a:lvl6pPr marL="13525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6pPr>
            <a:lvl7pPr marL="18097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7pPr>
            <a:lvl8pPr marL="22669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8pPr>
            <a:lvl9pPr marL="27241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9pPr>
          </a:lstStyle>
          <a:p>
            <a:pPr>
              <a:lnSpc>
                <a:spcPct val="85000"/>
              </a:lnSpc>
            </a:pPr>
            <a:r>
              <a:rPr lang="en-GB" sz="10000" kern="0" dirty="0" err="1">
                <a:solidFill>
                  <a:schemeClr val="bg1"/>
                </a:solidFill>
                <a:latin typeface="AU Peto" panose="040C0B07020602020301" pitchFamily="82" charset="0"/>
              </a:rPr>
              <a:t>uni</a:t>
            </a:r>
            <a:endParaRPr lang="en-GB" sz="10000" kern="0" dirty="0">
              <a:solidFill>
                <a:schemeClr val="bg1"/>
              </a:solidFill>
              <a:latin typeface="AU Peto" panose="040C0B07020602020301" pitchFamily="82" charset="0"/>
            </a:endParaRPr>
          </a:p>
        </p:txBody>
      </p:sp>
      <p:sp>
        <p:nvSpPr>
          <p:cNvPr id="7" name="Pladsholder til tekst 2"/>
          <p:cNvSpPr txBox="1">
            <a:spLocks/>
          </p:cNvSpPr>
          <p:nvPr userDrawn="1"/>
        </p:nvSpPr>
        <p:spPr>
          <a:xfrm>
            <a:off x="1881492" y="3428550"/>
            <a:ext cx="9289032" cy="1329861"/>
          </a:xfrm>
          <a:prstGeom prst="rect">
            <a:avLst/>
          </a:prstGeom>
        </p:spPr>
        <p:txBody>
          <a:bodyPr wrap="square" lIns="0" tIns="0" rIns="0" bIns="21600">
            <a:spAutoFit/>
          </a:bodyPr>
          <a:lstStyle>
            <a:lvl1pPr marL="0" indent="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None/>
              <a:defRPr sz="2200">
                <a:solidFill>
                  <a:schemeClr val="bg1"/>
                </a:solidFill>
                <a:latin typeface="AU Peto" panose="040C0B07020602020301" pitchFamily="82" charset="0"/>
                <a:ea typeface="AU Peto" panose="040C0B07020602020301" pitchFamily="82" charset="0"/>
                <a:cs typeface="+mn-cs"/>
              </a:defRPr>
            </a:lvl1pPr>
            <a:lvl2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2pPr>
            <a:lvl3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3pPr>
            <a:lvl4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4pPr>
            <a:lvl5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5pPr>
            <a:lvl6pPr marL="13525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6pPr>
            <a:lvl7pPr marL="18097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7pPr>
            <a:lvl8pPr marL="22669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8pPr>
            <a:lvl9pPr marL="27241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9pPr>
          </a:lstStyle>
          <a:p>
            <a:pPr algn="ctr">
              <a:lnSpc>
                <a:spcPct val="85000"/>
              </a:lnSpc>
            </a:pPr>
            <a:r>
              <a:rPr lang="en-GB" sz="10000" kern="0" dirty="0" err="1">
                <a:solidFill>
                  <a:schemeClr val="bg1"/>
                </a:solidFill>
                <a:latin typeface="AU Peto" panose="040C0B07020602020301" pitchFamily="82" charset="0"/>
              </a:rPr>
              <a:t>versiet</a:t>
            </a:r>
            <a:endParaRPr lang="en-GB" sz="10000" dirty="0">
              <a:solidFill>
                <a:schemeClr val="bg1"/>
              </a:solidFill>
              <a:latin typeface="AU Peto" panose="040C0B07020602020301" pitchFamily="82" charset="0"/>
            </a:endParaRPr>
          </a:p>
        </p:txBody>
      </p:sp>
      <p:sp>
        <p:nvSpPr>
          <p:cNvPr id="8" name="Date Placeholder 4" hidden="1"/>
          <p:cNvSpPr>
            <a:spLocks noGrp="1"/>
          </p:cNvSpPr>
          <p:nvPr>
            <p:ph type="dt" sz="half" idx="10"/>
          </p:nvPr>
        </p:nvSpPr>
        <p:spPr>
          <a:xfrm>
            <a:off x="0" y="7020000"/>
            <a:ext cx="0" cy="0"/>
          </a:xfrm>
        </p:spPr>
        <p:txBody>
          <a:bodyPr/>
          <a:lstStyle/>
          <a:p>
            <a:fld id="{78417F83-4CBA-48F2-BAD0-783AE3701E32}" type="datetimeFigureOut">
              <a:rPr lang="en-GB" smtClean="0"/>
              <a:pPr/>
              <a:t>02/11/2020</a:t>
            </a:fld>
            <a:r>
              <a:rPr lang="en-GB" dirty="0"/>
              <a:t>02/11/2020</a:t>
            </a:r>
          </a:p>
        </p:txBody>
      </p:sp>
      <p:sp>
        <p:nvSpPr>
          <p:cNvPr id="9" name="Footer Placeholder 6" hidden="1"/>
          <p:cNvSpPr>
            <a:spLocks noGrp="1"/>
          </p:cNvSpPr>
          <p:nvPr>
            <p:ph type="ftr" sz="quarter" idx="11"/>
          </p:nvPr>
        </p:nvSpPr>
        <p:spPr>
          <a:xfrm>
            <a:off x="0" y="7020000"/>
            <a:ext cx="0" cy="0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0" name="Slide Number Placeholder 8" hidden="1"/>
          <p:cNvSpPr>
            <a:spLocks noGrp="1"/>
          </p:cNvSpPr>
          <p:nvPr>
            <p:ph type="sldNum" sz="quarter" idx="12"/>
          </p:nvPr>
        </p:nvSpPr>
        <p:spPr>
          <a:xfrm>
            <a:off x="0" y="7020000"/>
            <a:ext cx="0" cy="461665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‹nr.›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262406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</p:txBody>
      </p:sp>
      <p:sp>
        <p:nvSpPr>
          <p:cNvPr id="19" name="White Top Rectangle"/>
          <p:cNvSpPr>
            <a:spLocks noChangeArrowheads="1"/>
          </p:cNvSpPr>
          <p:nvPr userDrawn="1"/>
        </p:nvSpPr>
        <p:spPr bwMode="auto">
          <a:xfrm>
            <a:off x="985838" y="3443622"/>
            <a:ext cx="648000" cy="468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GB" sz="4799" dirty="0"/>
          </a:p>
        </p:txBody>
      </p:sp>
      <p:sp>
        <p:nvSpPr>
          <p:cNvPr id="34819" name="Title 1"/>
          <p:cNvSpPr>
            <a:spLocks noGrp="1" noChangeArrowheads="1"/>
          </p:cNvSpPr>
          <p:nvPr>
            <p:ph type="ctrTitle"/>
          </p:nvPr>
        </p:nvSpPr>
        <p:spPr>
          <a:xfrm>
            <a:off x="981844" y="1520315"/>
            <a:ext cx="9543307" cy="1779553"/>
          </a:xfrm>
        </p:spPr>
        <p:txBody>
          <a:bodyPr wrap="square" anchor="b" anchorCtr="0">
            <a:noAutofit/>
          </a:bodyPr>
          <a:lstStyle>
            <a:lvl1pPr>
              <a:lnSpc>
                <a:spcPct val="90000"/>
              </a:lnSpc>
              <a:defRPr sz="6000" baseline="0">
                <a:solidFill>
                  <a:schemeClr val="bg1"/>
                </a:solidFill>
                <a:latin typeface="AU Passata Light" panose="020B03030309020308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985838" y="3715431"/>
            <a:ext cx="7161212" cy="1746085"/>
          </a:xfrm>
        </p:spPr>
        <p:txBody>
          <a:bodyPr/>
          <a:lstStyle>
            <a:lvl1pPr marL="0" indent="0">
              <a:lnSpc>
                <a:spcPct val="101000"/>
              </a:lnSpc>
              <a:buFontTx/>
              <a:buNone/>
              <a:defRPr sz="27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  <a:endParaRPr lang="en-GB"/>
          </a:p>
        </p:txBody>
      </p:sp>
      <p:sp>
        <p:nvSpPr>
          <p:cNvPr id="22" name="TextBox 21"/>
          <p:cNvSpPr txBox="1"/>
          <p:nvPr userDrawn="1"/>
        </p:nvSpPr>
        <p:spPr>
          <a:xfrm>
            <a:off x="-2160355" y="2132856"/>
            <a:ext cx="2012649" cy="73866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i overskriften </a:t>
            </a:r>
            <a:b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til AU Passata bold</a:t>
            </a:r>
            <a:endParaRPr lang="en-GB" sz="4799" dirty="0"/>
          </a:p>
        </p:txBody>
      </p:sp>
      <p:sp>
        <p:nvSpPr>
          <p:cNvPr id="38" name="OFF_logo2Computed"/>
          <p:cNvSpPr txBox="1">
            <a:spLocks noChangeArrowheads="1"/>
          </p:cNvSpPr>
          <p:nvPr userDrawn="1"/>
        </p:nvSpPr>
        <p:spPr bwMode="auto">
          <a:xfrm>
            <a:off x="972000" y="5997600"/>
            <a:ext cx="2350045" cy="676612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583200" rIns="0" bIns="0">
            <a:spAutoFit/>
          </a:bodyPr>
          <a:lstStyle/>
          <a:p>
            <a:pPr>
              <a:lnSpc>
                <a:spcPct val="95000"/>
              </a:lnSpc>
              <a:defRPr/>
            </a:pPr>
            <a:r>
              <a:rPr lang="en-GB" sz="600" cap="all" spc="40" baseline="0" dirty="0">
                <a:solidFill>
                  <a:schemeClr val="bg1"/>
                </a:solidFill>
                <a:latin typeface="AU Passata Light" pitchFamily="34" charset="0"/>
              </a:rPr>
              <a:t>Aarhus University</a:t>
            </a:r>
          </a:p>
        </p:txBody>
      </p:sp>
      <p:sp>
        <p:nvSpPr>
          <p:cNvPr id="43" name="OFF_logo1Computed"/>
          <p:cNvSpPr/>
          <p:nvPr userDrawn="1"/>
        </p:nvSpPr>
        <p:spPr bwMode="auto">
          <a:xfrm>
            <a:off x="971999" y="5997600"/>
            <a:ext cx="65" cy="451123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309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1000" b="0" i="0" u="none" strike="noStrike" cap="all" normalizeH="0" baseline="0" noProof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School of Communication and Culture</a:t>
            </a:r>
          </a:p>
        </p:txBody>
      </p:sp>
      <p:sp>
        <p:nvSpPr>
          <p:cNvPr id="39" name="Date_DateCustomA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4752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2 November 2020</a:t>
            </a:r>
          </a:p>
        </p:txBody>
      </p:sp>
      <p:sp>
        <p:nvSpPr>
          <p:cNvPr id="41" name="USR_Titl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4752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Instructor</a:t>
            </a:r>
          </a:p>
        </p:txBody>
      </p:sp>
      <p:sp>
        <p:nvSpPr>
          <p:cNvPr id="40" name="FLD_Event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4476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3420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PythonNeuralNet</a:t>
            </a:r>
          </a:p>
        </p:txBody>
      </p:sp>
      <p:sp>
        <p:nvSpPr>
          <p:cNvPr id="42" name="USR_Nam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444040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3420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Mikkel Werling &amp; Victor Møller Poulsen</a:t>
            </a:r>
          </a:p>
        </p:txBody>
      </p:sp>
      <p:pic>
        <p:nvPicPr>
          <p:cNvPr id="17" name="Au logo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00" y="5997600"/>
            <a:ext cx="557569" cy="558000"/>
          </a:xfrm>
          <a:prstGeom prst="rect">
            <a:avLst/>
          </a:prstGeom>
        </p:spPr>
      </p:pic>
      <p:pic>
        <p:nvPicPr>
          <p:cNvPr id="23" name="Billede stre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200" y="5997600"/>
            <a:ext cx="71734" cy="557999"/>
          </a:xfrm>
          <a:prstGeom prst="rect">
            <a:avLst/>
          </a:prstGeom>
        </p:spPr>
      </p:pic>
      <p:pic>
        <p:nvPicPr>
          <p:cNvPr id="702145208" name="Secondary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6000" y="5997600"/>
            <a:ext cx="1658237" cy="5580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>
          <a:xfrm>
            <a:off x="11807992" y="6581497"/>
            <a:ext cx="252000" cy="1538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‹nr.›</a:t>
            </a:fld>
            <a:endParaRPr lang="en-GB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02/11/2020</a:t>
            </a:fld>
            <a:r>
              <a:rPr lang="en-GB" dirty="0"/>
              <a:t>02/11/2020</a:t>
            </a:r>
          </a:p>
        </p:txBody>
      </p:sp>
      <p:sp>
        <p:nvSpPr>
          <p:cNvPr id="3" name="Footer Placeholder 2" hidden="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2700826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 Aarhus Universite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</p:txBody>
      </p:sp>
      <p:sp>
        <p:nvSpPr>
          <p:cNvPr id="5" name="LAN_AUWBreak"/>
          <p:cNvSpPr/>
          <p:nvPr userDrawn="1"/>
        </p:nvSpPr>
        <p:spPr bwMode="auto">
          <a:xfrm>
            <a:off x="6022613" y="2804400"/>
            <a:ext cx="65" cy="757567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183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4000" b="0" i="0" u="none" strike="noStrike" cap="all" normalizeH="0" baseline="0" noProof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Aarhus
University</a:t>
            </a:r>
          </a:p>
        </p:txBody>
      </p:sp>
      <p:pic>
        <p:nvPicPr>
          <p:cNvPr id="6" name="Logo white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8268" y="2864711"/>
            <a:ext cx="2228400" cy="1116990"/>
          </a:xfrm>
          <a:prstGeom prst="rect">
            <a:avLst/>
          </a:prstGeom>
        </p:spPr>
      </p:pic>
      <p:sp>
        <p:nvSpPr>
          <p:cNvPr id="7" name="Date Placeholder 4" hidden="1"/>
          <p:cNvSpPr>
            <a:spLocks noGrp="1"/>
          </p:cNvSpPr>
          <p:nvPr>
            <p:ph type="dt" sz="half" idx="10"/>
          </p:nvPr>
        </p:nvSpPr>
        <p:spPr>
          <a:xfrm>
            <a:off x="0" y="7020000"/>
            <a:ext cx="0" cy="0"/>
          </a:xfrm>
        </p:spPr>
        <p:txBody>
          <a:bodyPr/>
          <a:lstStyle/>
          <a:p>
            <a:fld id="{78417F83-4CBA-48F2-BAD0-783AE3701E32}" type="datetimeFigureOut">
              <a:rPr lang="en-GB" smtClean="0"/>
              <a:pPr/>
              <a:t>02/11/2020</a:t>
            </a:fld>
            <a:r>
              <a:rPr lang="en-GB" dirty="0"/>
              <a:t>02/11/2020</a:t>
            </a:r>
          </a:p>
        </p:txBody>
      </p:sp>
      <p:sp>
        <p:nvSpPr>
          <p:cNvPr id="9" name="Footer Placeholder 6" hidden="1"/>
          <p:cNvSpPr>
            <a:spLocks noGrp="1"/>
          </p:cNvSpPr>
          <p:nvPr>
            <p:ph type="ftr" sz="quarter" idx="11"/>
          </p:nvPr>
        </p:nvSpPr>
        <p:spPr>
          <a:xfrm>
            <a:off x="0" y="7020000"/>
            <a:ext cx="0" cy="0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0" name="Slide Number Placeholder 8" hidden="1"/>
          <p:cNvSpPr>
            <a:spLocks noGrp="1"/>
          </p:cNvSpPr>
          <p:nvPr>
            <p:ph type="sldNum" sz="quarter" idx="12"/>
          </p:nvPr>
        </p:nvSpPr>
        <p:spPr>
          <a:xfrm>
            <a:off x="0" y="7020000"/>
            <a:ext cx="0" cy="461665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‹nr.›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288966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no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</p:txBody>
      </p:sp>
      <p:sp>
        <p:nvSpPr>
          <p:cNvPr id="34819" name="Title 1"/>
          <p:cNvSpPr>
            <a:spLocks noGrp="1" noChangeArrowheads="1"/>
          </p:cNvSpPr>
          <p:nvPr>
            <p:ph type="ctrTitle"/>
          </p:nvPr>
        </p:nvSpPr>
        <p:spPr>
          <a:xfrm>
            <a:off x="985838" y="2482343"/>
            <a:ext cx="10220325" cy="1661993"/>
          </a:xfrm>
        </p:spPr>
        <p:txBody>
          <a:bodyPr wrap="square" anchor="ctr" anchorCtr="0">
            <a:spAutoFit/>
          </a:bodyPr>
          <a:lstStyle>
            <a:lvl1pPr>
              <a:lnSpc>
                <a:spcPct val="90000"/>
              </a:lnSpc>
              <a:defRPr sz="6000" baseline="0">
                <a:solidFill>
                  <a:schemeClr val="bg1"/>
                </a:solidFill>
                <a:latin typeface="AU Passata Light" panose="020B03030309020308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14" name="TextBox 13"/>
          <p:cNvSpPr txBox="1"/>
          <p:nvPr userDrawn="1"/>
        </p:nvSpPr>
        <p:spPr>
          <a:xfrm>
            <a:off x="-1973598" y="3082506"/>
            <a:ext cx="182589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eller ord til</a:t>
            </a:r>
            <a:endParaRPr lang="en-GB"/>
          </a:p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AU Passata Bold</a:t>
            </a:r>
            <a:endParaRPr lang="en-GB" sz="4799" dirty="0"/>
          </a:p>
        </p:txBody>
      </p:sp>
      <p:sp>
        <p:nvSpPr>
          <p:cNvPr id="25" name="OFF_logo2Computed"/>
          <p:cNvSpPr txBox="1">
            <a:spLocks noChangeArrowheads="1"/>
          </p:cNvSpPr>
          <p:nvPr userDrawn="1"/>
        </p:nvSpPr>
        <p:spPr bwMode="auto">
          <a:xfrm>
            <a:off x="972000" y="5997600"/>
            <a:ext cx="2350045" cy="676612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583200" rIns="0" bIns="0">
            <a:spAutoFit/>
          </a:bodyPr>
          <a:lstStyle/>
          <a:p>
            <a:pPr>
              <a:lnSpc>
                <a:spcPct val="95000"/>
              </a:lnSpc>
              <a:defRPr/>
            </a:pPr>
            <a:r>
              <a:rPr lang="en-GB" sz="600" cap="all" spc="40" baseline="0" dirty="0">
                <a:solidFill>
                  <a:schemeClr val="bg1"/>
                </a:solidFill>
                <a:latin typeface="AU Passata Light" pitchFamily="34" charset="0"/>
              </a:rPr>
              <a:t>Aarhus University</a:t>
            </a:r>
          </a:p>
        </p:txBody>
      </p:sp>
      <p:sp>
        <p:nvSpPr>
          <p:cNvPr id="30" name="OFF_logo1Computed"/>
          <p:cNvSpPr/>
          <p:nvPr userDrawn="1"/>
        </p:nvSpPr>
        <p:spPr bwMode="auto">
          <a:xfrm>
            <a:off x="971999" y="5997600"/>
            <a:ext cx="65" cy="451123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309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1000" b="0" i="0" u="none" strike="noStrike" cap="all" normalizeH="0" baseline="0" noProof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School of Communication and Culture</a:t>
            </a:r>
          </a:p>
        </p:txBody>
      </p:sp>
      <p:sp>
        <p:nvSpPr>
          <p:cNvPr id="26" name="Date_DateCustomA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4752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2 November 2020</a:t>
            </a:r>
          </a:p>
        </p:txBody>
      </p:sp>
      <p:sp>
        <p:nvSpPr>
          <p:cNvPr id="28" name="USR_Titl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4752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Instructor</a:t>
            </a:r>
          </a:p>
        </p:txBody>
      </p:sp>
      <p:sp>
        <p:nvSpPr>
          <p:cNvPr id="27" name="FLD_Event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4476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3420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PythonNeuralNet</a:t>
            </a:r>
          </a:p>
        </p:txBody>
      </p:sp>
      <p:sp>
        <p:nvSpPr>
          <p:cNvPr id="29" name="USR_Nam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444040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3420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Mikkel Werling &amp; Victor Møller Poulsen</a:t>
            </a:r>
          </a:p>
        </p:txBody>
      </p:sp>
      <p:pic>
        <p:nvPicPr>
          <p:cNvPr id="17" name="Au logo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00" y="5997600"/>
            <a:ext cx="557569" cy="558000"/>
          </a:xfrm>
          <a:prstGeom prst="rect">
            <a:avLst/>
          </a:prstGeom>
        </p:spPr>
      </p:pic>
      <p:pic>
        <p:nvPicPr>
          <p:cNvPr id="23" name="Billede 2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200" y="5997600"/>
            <a:ext cx="71734" cy="557999"/>
          </a:xfrm>
          <a:prstGeom prst="rect">
            <a:avLst/>
          </a:prstGeom>
        </p:spPr>
      </p:pic>
      <p:pic>
        <p:nvPicPr>
          <p:cNvPr id="93081364" name="Secondary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6000" y="5997600"/>
            <a:ext cx="1658237" cy="5580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‹nr.›</a:t>
            </a:fld>
            <a:endParaRPr lang="en-GB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02/11/2020</a:t>
            </a:fld>
            <a:r>
              <a:rPr lang="en-GB" dirty="0"/>
              <a:t>02/11/2020</a:t>
            </a:r>
          </a:p>
        </p:txBody>
      </p:sp>
      <p:sp>
        <p:nvSpPr>
          <p:cNvPr id="3" name="Footer Placeholder 2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07390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5838" y="1960079"/>
            <a:ext cx="10220325" cy="3937484"/>
          </a:xfrm>
        </p:spPr>
        <p:txBody>
          <a:bodyPr/>
          <a:lstStyle>
            <a:lvl1pPr marL="0" indent="0">
              <a:buFont typeface="Calibri" panose="020F0502020204030204" pitchFamily="34" charset="0"/>
              <a:buChar char="​"/>
              <a:defRPr/>
            </a:lvl1pPr>
          </a:lstStyle>
          <a:p>
            <a:pPr lvl="0"/>
            <a:r>
              <a:rPr lang="en-GB" dirty="0"/>
              <a:t>Click to 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  <a:endParaRPr lang="en-GB"/>
          </a:p>
        </p:txBody>
      </p:sp>
      <p:sp>
        <p:nvSpPr>
          <p:cNvPr id="5" name="TextBox 4"/>
          <p:cNvSpPr txBox="1"/>
          <p:nvPr userDrawn="1"/>
        </p:nvSpPr>
        <p:spPr>
          <a:xfrm>
            <a:off x="-1973598" y="340161"/>
            <a:ext cx="1825892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Overskrift to</a:t>
            </a:r>
            <a:r>
              <a:rPr lang="en-GB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 linjer </a:t>
            </a:r>
            <a:endParaRPr lang="en-GB"/>
          </a:p>
          <a:p>
            <a:pPr algn="r">
              <a:lnSpc>
                <a:spcPct val="100000"/>
              </a:lnSpc>
            </a:pPr>
            <a:r>
              <a:rPr lang="en-GB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til</a:t>
            </a:r>
            <a:endParaRPr lang="en-GB"/>
          </a:p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AU Passata Bold</a:t>
            </a:r>
            <a:endParaRPr lang="en-GB" sz="4799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‹nr.›</a:t>
            </a:fld>
            <a:endParaRPr lang="en-GB" dirty="0"/>
          </a:p>
        </p:txBody>
      </p:sp>
      <p:sp>
        <p:nvSpPr>
          <p:cNvPr id="7" name="Date Placeholder 6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02/11/2020</a:t>
            </a:fld>
            <a:r>
              <a:rPr lang="en-GB" dirty="0"/>
              <a:t>02/11/2020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line title and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Hvid baggrund"/>
          <p:cNvSpPr/>
          <p:nvPr userDrawn="1"/>
        </p:nvSpPr>
        <p:spPr bwMode="auto">
          <a:xfrm>
            <a:off x="0" y="-1"/>
            <a:ext cx="12193200" cy="5894387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6" name="Black Rectangle"/>
          <p:cNvSpPr/>
          <p:nvPr userDrawn="1"/>
        </p:nvSpPr>
        <p:spPr>
          <a:xfrm>
            <a:off x="990000" y="1045684"/>
            <a:ext cx="647831" cy="4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  <a:p>
            <a:pPr algn="ctr"/>
            <a:endParaRPr lang="en-GB" sz="4799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15913" y="228627"/>
            <a:ext cx="11556000" cy="752101"/>
          </a:xfrm>
        </p:spPr>
        <p:txBody>
          <a:bodyPr anchor="t" anchorCtr="0"/>
          <a:lstStyle/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5838" y="1373021"/>
            <a:ext cx="10220325" cy="4521366"/>
          </a:xfrm>
        </p:spPr>
        <p:txBody>
          <a:bodyPr/>
          <a:lstStyle>
            <a:lvl1pPr marL="0" indent="0">
              <a:buFont typeface="Calibri" panose="020F0502020204030204" pitchFamily="34" charset="0"/>
              <a:buChar char="​"/>
              <a:defRPr/>
            </a:lvl1pPr>
          </a:lstStyle>
          <a:p>
            <a:pPr lvl="0"/>
            <a:r>
              <a:rPr lang="en-GB" dirty="0"/>
              <a:t>Click to 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  <a:endParaRPr lang="en-GB"/>
          </a:p>
        </p:txBody>
      </p:sp>
      <p:sp>
        <p:nvSpPr>
          <p:cNvPr id="18" name="TextBox 17"/>
          <p:cNvSpPr txBox="1"/>
          <p:nvPr userDrawn="1"/>
        </p:nvSpPr>
        <p:spPr>
          <a:xfrm>
            <a:off x="-1973598" y="340161"/>
            <a:ext cx="182589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Overskrift én linje</a:t>
            </a:r>
            <a:endParaRPr lang="en-GB"/>
          </a:p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Light eller AU Passata Bold</a:t>
            </a:r>
            <a:endParaRPr lang="en-GB" sz="4799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‹nr.›</a:t>
            </a:fld>
            <a:endParaRPr lang="en-GB" dirty="0"/>
          </a:p>
        </p:txBody>
      </p:sp>
      <p:sp>
        <p:nvSpPr>
          <p:cNvPr id="7" name="Date Placeholder 6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02/11/2020</a:t>
            </a:fld>
            <a:r>
              <a:rPr lang="en-GB" dirty="0"/>
              <a:t>02/11/2020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971285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65" userDrawn="1">
          <p15:clr>
            <a:srgbClr val="00000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Hvid baggrund"/>
          <p:cNvSpPr/>
          <p:nvPr userDrawn="1"/>
        </p:nvSpPr>
        <p:spPr bwMode="auto">
          <a:xfrm>
            <a:off x="0" y="0"/>
            <a:ext cx="12193200" cy="5911200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5" name="Black Rectangle"/>
          <p:cNvSpPr/>
          <p:nvPr userDrawn="1"/>
        </p:nvSpPr>
        <p:spPr>
          <a:xfrm>
            <a:off x="990000" y="1045684"/>
            <a:ext cx="647831" cy="4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  <a:p>
            <a:pPr algn="ctr"/>
            <a:endParaRPr lang="en-GB" sz="4799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16800" y="230400"/>
            <a:ext cx="5644263" cy="752400"/>
          </a:xfrm>
        </p:spPr>
        <p:txBody>
          <a:bodyPr anchor="t" anchorCtr="0"/>
          <a:lstStyle>
            <a:lvl1pPr>
              <a:defRPr/>
            </a:lvl1pPr>
          </a:lstStyle>
          <a:p>
            <a:r>
              <a:rPr lang="en-GB" dirty="0"/>
              <a:t>Insert title</a:t>
            </a:r>
            <a:endParaRPr lang="en-GB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985838" y="1371600"/>
            <a:ext cx="4975225" cy="4525964"/>
          </a:xfrm>
        </p:spPr>
        <p:txBody>
          <a:bodyPr/>
          <a:lstStyle>
            <a:lvl1pPr marL="0" indent="0">
              <a:buFont typeface="Calibri" panose="020F0502020204030204" pitchFamily="34" charset="0"/>
              <a:buChar char="​"/>
              <a:defRPr/>
            </a:lvl1pPr>
          </a:lstStyle>
          <a:p>
            <a:pPr lvl="0"/>
            <a:r>
              <a:rPr lang="en-GB" dirty="0"/>
              <a:t>Click to 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  <a:endParaRPr lang="en-GB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230198" y="315913"/>
            <a:ext cx="5644110" cy="5581650"/>
          </a:xfrm>
        </p:spPr>
        <p:txBody>
          <a:bodyPr/>
          <a:lstStyle>
            <a:lvl1pPr marL="0" indent="0"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9" name="TextBox 8"/>
          <p:cNvSpPr txBox="1"/>
          <p:nvPr userDrawn="1"/>
        </p:nvSpPr>
        <p:spPr>
          <a:xfrm>
            <a:off x="-1973598" y="340161"/>
            <a:ext cx="182589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Overskrift én linje</a:t>
            </a:r>
            <a:endParaRPr lang="en-GB"/>
          </a:p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Light eller AU Passata Bold</a:t>
            </a:r>
            <a:endParaRPr lang="en-GB" sz="4799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7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‹nr.›</a:t>
            </a:fld>
            <a:endParaRPr lang="en-GB" dirty="0"/>
          </a:p>
        </p:txBody>
      </p:sp>
      <p:sp>
        <p:nvSpPr>
          <p:cNvPr id="5" name="Date Placeholder 4" hidden="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02/11/2020</a:t>
            </a:fld>
            <a:r>
              <a:rPr lang="en-GB" dirty="0"/>
              <a:t>02/11/2020</a:t>
            </a:r>
          </a:p>
        </p:txBody>
      </p:sp>
      <p:sp>
        <p:nvSpPr>
          <p:cNvPr id="6" name="Footer Placeholder 5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997871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24" userDrawn="1">
          <p15:clr>
            <a:srgbClr val="A4A3A4"/>
          </p15:clr>
        </p15:guide>
        <p15:guide id="2" pos="3755" userDrawn="1">
          <p15:clr>
            <a:srgbClr val="A4A3A4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sonal inform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Hvid baggrund"/>
          <p:cNvSpPr/>
          <p:nvPr userDrawn="1"/>
        </p:nvSpPr>
        <p:spPr bwMode="auto">
          <a:xfrm>
            <a:off x="0" y="0"/>
            <a:ext cx="12193200" cy="5911011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5" name="Black Rectangle"/>
          <p:cNvSpPr/>
          <p:nvPr userDrawn="1"/>
        </p:nvSpPr>
        <p:spPr>
          <a:xfrm>
            <a:off x="1001075" y="2694542"/>
            <a:ext cx="647831" cy="4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  <a:p>
            <a:pPr algn="ctr"/>
            <a:endParaRPr lang="en-GB" sz="4799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5838" y="1484784"/>
            <a:ext cx="4975225" cy="971980"/>
          </a:xfrm>
        </p:spPr>
        <p:txBody>
          <a:bodyPr anchor="b" anchorCtr="0"/>
          <a:lstStyle>
            <a:lvl1pPr>
              <a:lnSpc>
                <a:spcPct val="95000"/>
              </a:lnSpc>
              <a:defRPr sz="3000">
                <a:latin typeface="+mn-lt"/>
              </a:defRPr>
            </a:lvl1pPr>
          </a:lstStyle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985838" y="3010711"/>
            <a:ext cx="4975225" cy="1858449"/>
          </a:xfrm>
        </p:spPr>
        <p:txBody>
          <a:bodyPr/>
          <a:lstStyle>
            <a:lvl1pPr marL="0" indent="0">
              <a:buFont typeface="Calibri" panose="020F0502020204030204" pitchFamily="34" charset="0"/>
              <a:buChar char="​"/>
              <a:defRPr/>
            </a:lvl1pPr>
            <a:lvl5pPr>
              <a:defRPr/>
            </a:lvl5pPr>
          </a:lstStyle>
          <a:p>
            <a:pPr lvl="0"/>
            <a:r>
              <a:rPr lang="en-GB" dirty="0"/>
              <a:t>Click to 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  <a:endParaRPr lang="en-GB"/>
          </a:p>
          <a:p>
            <a:pPr lvl="5"/>
            <a:r>
              <a:rPr lang="en-GB" dirty="0"/>
              <a:t>6</a:t>
            </a:r>
            <a:endParaRPr lang="en-GB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231600" y="315913"/>
            <a:ext cx="5644800" cy="5583600"/>
          </a:xfrm>
        </p:spPr>
        <p:txBody>
          <a:bodyPr/>
          <a:lstStyle>
            <a:lvl1pPr marL="0" indent="0"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9" name="TextBox 8"/>
          <p:cNvSpPr txBox="1"/>
          <p:nvPr userDrawn="1"/>
        </p:nvSpPr>
        <p:spPr>
          <a:xfrm>
            <a:off x="-1973598" y="1780882"/>
            <a:ext cx="182589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Overskrift to</a:t>
            </a:r>
            <a:r>
              <a:rPr lang="en-GB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 linjer</a:t>
            </a:r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7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‹nr.›</a:t>
            </a:fld>
            <a:endParaRPr lang="en-GB" dirty="0"/>
          </a:p>
        </p:txBody>
      </p:sp>
      <p:sp>
        <p:nvSpPr>
          <p:cNvPr id="5" name="Date Placeholder 4" hidden="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02/11/2020</a:t>
            </a:fld>
            <a:r>
              <a:rPr lang="en-GB" dirty="0"/>
              <a:t>02/11/2020</a:t>
            </a:r>
          </a:p>
        </p:txBody>
      </p:sp>
      <p:sp>
        <p:nvSpPr>
          <p:cNvPr id="6" name="Footer Placeholder 5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703164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30" userDrawn="1">
          <p15:clr>
            <a:srgbClr val="A4A3A4"/>
          </p15:clr>
        </p15:guide>
        <p15:guide id="2" pos="3755" userDrawn="1">
          <p15:clr>
            <a:srgbClr val="A4A3A4"/>
          </p15:clr>
        </p15:guide>
        <p15:guide id="3" orient="horz" pos="3069" userDrawn="1">
          <p15:clr>
            <a:srgbClr val="A4A3A4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"/>
          <p:cNvSpPr>
            <a:spLocks noGrp="1"/>
          </p:cNvSpPr>
          <p:nvPr>
            <p:ph type="pic" sz="quarter" idx="11" hasCustomPrompt="1"/>
          </p:nvPr>
        </p:nvSpPr>
        <p:spPr>
          <a:xfrm>
            <a:off x="316800" y="316800"/>
            <a:ext cx="11559600" cy="5583600"/>
          </a:xfr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4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‹nr.›</a:t>
            </a:fld>
            <a:endParaRPr lang="en-GB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02/11/2020</a:t>
            </a:fld>
            <a:r>
              <a:rPr lang="en-GB" dirty="0"/>
              <a:t>02/11/2020</a:t>
            </a:r>
          </a:p>
        </p:txBody>
      </p:sp>
      <p:sp>
        <p:nvSpPr>
          <p:cNvPr id="7" name="Footer Placeholder 6" hidden="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776182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"/>
          <p:cNvSpPr>
            <a:spLocks noGrp="1"/>
          </p:cNvSpPr>
          <p:nvPr>
            <p:ph type="pic" sz="quarter" idx="11" hasCustomPrompt="1"/>
          </p:nvPr>
        </p:nvSpPr>
        <p:spPr>
          <a:xfrm>
            <a:off x="316800" y="316800"/>
            <a:ext cx="5644800" cy="5583600"/>
          </a:xfr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6231600" y="316800"/>
            <a:ext cx="5644800" cy="55836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5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‹nr.›</a:t>
            </a:fld>
            <a:endParaRPr lang="en-GB" dirty="0"/>
          </a:p>
        </p:txBody>
      </p:sp>
      <p:sp>
        <p:nvSpPr>
          <p:cNvPr id="7" name="Date Placeholder 6" hidden="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02/11/2020</a:t>
            </a:fld>
            <a:r>
              <a:rPr lang="en-GB" dirty="0"/>
              <a:t>02/11/2020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870041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24" userDrawn="1">
          <p15:clr>
            <a:srgbClr val="A4A3A4"/>
          </p15:clr>
        </p15:guide>
        <p15:guide id="2" pos="3754" userDrawn="1">
          <p15:clr>
            <a:srgbClr val="A4A3A4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3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2.emf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Placeholder title 1"/>
          <p:cNvSpPr>
            <a:spLocks noGrp="1" noChangeArrowheads="1"/>
          </p:cNvSpPr>
          <p:nvPr>
            <p:ph type="title"/>
          </p:nvPr>
        </p:nvSpPr>
        <p:spPr bwMode="auto">
          <a:xfrm>
            <a:off x="315913" y="149115"/>
            <a:ext cx="11557000" cy="130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dirty="0"/>
              <a:t>Click to edit Master title style</a:t>
            </a:r>
            <a:endParaRPr lang="en-GB"/>
          </a:p>
        </p:txBody>
      </p:sp>
      <p:sp>
        <p:nvSpPr>
          <p:cNvPr id="1028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985838" y="1960079"/>
            <a:ext cx="10220325" cy="39374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dirty="0"/>
              <a:t>Click to edit Master text styles</a:t>
            </a:r>
            <a:endParaRPr lang="en-GB"/>
          </a:p>
          <a:p>
            <a:pPr lvl="1"/>
            <a:r>
              <a:rPr lang="en-GB" noProof="0" dirty="0"/>
              <a:t>Second level</a:t>
            </a:r>
            <a:endParaRPr lang="en-GB"/>
          </a:p>
          <a:p>
            <a:pPr lvl="2"/>
            <a:r>
              <a:rPr lang="en-GB" noProof="0" dirty="0"/>
              <a:t>Third level</a:t>
            </a:r>
            <a:endParaRPr lang="en-GB"/>
          </a:p>
          <a:p>
            <a:pPr lvl="3"/>
            <a:r>
              <a:rPr lang="en-GB" noProof="0" dirty="0"/>
              <a:t>Fourth level</a:t>
            </a:r>
            <a:endParaRPr lang="en-GB"/>
          </a:p>
          <a:p>
            <a:pPr lvl="4"/>
            <a:r>
              <a:rPr lang="en-GB" noProof="0" dirty="0"/>
              <a:t>Fifth level</a:t>
            </a:r>
            <a:endParaRPr lang="en-GB"/>
          </a:p>
          <a:p>
            <a:pPr lvl="5"/>
            <a:r>
              <a:rPr lang="en-GB" noProof="0" dirty="0"/>
              <a:t>6 level</a:t>
            </a:r>
            <a:endParaRPr lang="en-GB"/>
          </a:p>
          <a:p>
            <a:pPr lvl="6"/>
            <a:r>
              <a:rPr lang="en-GB" noProof="0" dirty="0"/>
              <a:t>7 level</a:t>
            </a:r>
            <a:endParaRPr lang="en-GB"/>
          </a:p>
          <a:p>
            <a:pPr lvl="7"/>
            <a:r>
              <a:rPr lang="en-GB" noProof="0" dirty="0"/>
              <a:t>8 level</a:t>
            </a:r>
            <a:endParaRPr lang="en-GB"/>
          </a:p>
          <a:p>
            <a:pPr lvl="8"/>
            <a:r>
              <a:rPr lang="en-GB" noProof="0" dirty="0"/>
              <a:t>9 level</a:t>
            </a:r>
            <a:endParaRPr lang="en-GB"/>
          </a:p>
        </p:txBody>
      </p:sp>
      <p:pic>
        <p:nvPicPr>
          <p:cNvPr id="512704842" name="SecondaryLogo_sort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0206000" y="5997600"/>
            <a:ext cx="1658237" cy="558000"/>
          </a:xfrm>
          <a:prstGeom prst="rect">
            <a:avLst/>
          </a:prstGeom>
        </p:spPr>
      </p:pic>
      <p:sp>
        <p:nvSpPr>
          <p:cNvPr id="23" name="Black Rectangle"/>
          <p:cNvSpPr/>
          <p:nvPr userDrawn="1"/>
        </p:nvSpPr>
        <p:spPr>
          <a:xfrm>
            <a:off x="989440" y="1663088"/>
            <a:ext cx="647831" cy="4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  <a:p>
            <a:pPr algn="ctr"/>
            <a:endParaRPr lang="en-GB" sz="4799" dirty="0"/>
          </a:p>
        </p:txBody>
      </p:sp>
      <p:sp>
        <p:nvSpPr>
          <p:cNvPr id="19" name="FLD_Event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4476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3420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tx1"/>
                </a:solidFill>
                <a:latin typeface="+mn-lt"/>
              </a:rPr>
              <a:t>PythonNeuralNet</a:t>
            </a:r>
          </a:p>
        </p:txBody>
      </p:sp>
      <p:sp>
        <p:nvSpPr>
          <p:cNvPr id="21" name="USR_Nam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444040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3420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tx1"/>
                </a:solidFill>
                <a:latin typeface="+mn-lt"/>
              </a:rPr>
              <a:t>Mikkel Werling &amp; Victor Møller Poulsen</a:t>
            </a:r>
          </a:p>
        </p:txBody>
      </p:sp>
      <p:sp>
        <p:nvSpPr>
          <p:cNvPr id="27" name="Date_DateCustomA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4752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tx1"/>
                </a:solidFill>
                <a:latin typeface="+mn-lt"/>
              </a:rPr>
              <a:t>2 November 2020</a:t>
            </a:r>
          </a:p>
        </p:txBody>
      </p:sp>
      <p:sp>
        <p:nvSpPr>
          <p:cNvPr id="28" name="USR_Titl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4752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tx1"/>
                </a:solidFill>
                <a:latin typeface="+mn-lt"/>
              </a:rPr>
              <a:t>Instructor</a:t>
            </a:r>
          </a:p>
        </p:txBody>
      </p:sp>
      <p:pic>
        <p:nvPicPr>
          <p:cNvPr id="7" name="Au logo"/>
          <p:cNvPicPr>
            <a:picLocks noChangeAspect="1"/>
          </p:cNvPicPr>
          <p:nvPr userDrawn="1"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00" y="5999002"/>
            <a:ext cx="557570" cy="558000"/>
          </a:xfrm>
          <a:prstGeom prst="rect">
            <a:avLst/>
          </a:prstGeom>
        </p:spPr>
      </p:pic>
      <p:pic>
        <p:nvPicPr>
          <p:cNvPr id="10" name="Billede streg"/>
          <p:cNvPicPr>
            <a:picLocks noChangeAspect="1"/>
          </p:cNvPicPr>
          <p:nvPr userDrawn="1"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200" y="5997600"/>
            <a:ext cx="71734" cy="558000"/>
          </a:xfrm>
          <a:prstGeom prst="rect">
            <a:avLst/>
          </a:prstGeom>
        </p:spPr>
      </p:pic>
      <p:sp>
        <p:nvSpPr>
          <p:cNvPr id="25" name="OFF_logo2Computed"/>
          <p:cNvSpPr txBox="1">
            <a:spLocks noChangeArrowheads="1"/>
          </p:cNvSpPr>
          <p:nvPr userDrawn="1"/>
        </p:nvSpPr>
        <p:spPr bwMode="auto">
          <a:xfrm>
            <a:off x="972000" y="5997600"/>
            <a:ext cx="2350045" cy="676612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583200" rIns="0" bIns="0">
            <a:spAutoFit/>
          </a:bodyPr>
          <a:lstStyle/>
          <a:p>
            <a:pPr>
              <a:lnSpc>
                <a:spcPct val="95000"/>
              </a:lnSpc>
              <a:defRPr/>
            </a:pPr>
            <a:r>
              <a:rPr lang="en-GB" sz="600" cap="all" spc="40" baseline="0" dirty="0">
                <a:solidFill>
                  <a:schemeClr val="tx1"/>
                </a:solidFill>
                <a:latin typeface="AU Passata Light" pitchFamily="34" charset="0"/>
              </a:rPr>
              <a:t>Aarhus University</a:t>
            </a:r>
          </a:p>
        </p:txBody>
      </p:sp>
      <p:sp>
        <p:nvSpPr>
          <p:cNvPr id="26" name="OFF_logo1Computed"/>
          <p:cNvSpPr/>
          <p:nvPr userDrawn="1"/>
        </p:nvSpPr>
        <p:spPr bwMode="auto">
          <a:xfrm>
            <a:off x="971999" y="5997600"/>
            <a:ext cx="65" cy="451123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309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1000" b="0" i="0" u="none" strike="noStrike" cap="all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AU Passata" pitchFamily="34" charset="0"/>
              </a:rPr>
              <a:t>School of Communication and Culture</a:t>
            </a:r>
          </a:p>
        </p:txBody>
      </p:sp>
      <p:sp>
        <p:nvSpPr>
          <p:cNvPr id="1030" name="Sidetal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807992" y="6581497"/>
            <a:ext cx="252000" cy="1354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r">
              <a:lnSpc>
                <a:spcPts val="1200"/>
              </a:lnSpc>
              <a:buFontTx/>
              <a:buNone/>
              <a:defRPr sz="700" spc="40" baseline="0">
                <a:solidFill>
                  <a:schemeClr val="tx1"/>
                </a:solidFill>
                <a:latin typeface="+mn-lt"/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‹nr.›</a:t>
            </a:fld>
            <a:endParaRPr lang="en-GB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2"/>
          </p:nvPr>
        </p:nvSpPr>
        <p:spPr>
          <a:xfrm>
            <a:off x="0" y="7020000"/>
            <a:ext cx="0" cy="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">
                <a:noFill/>
              </a:defRPr>
            </a:lvl1pPr>
          </a:lstStyle>
          <a:p>
            <a:fld id="{78417F83-4CBA-48F2-BAD0-783AE3701E32}" type="datetimeFigureOut">
              <a:rPr lang="en-GB" smtClean="0"/>
              <a:pPr/>
              <a:t>02/11/2020</a:t>
            </a:fld>
            <a:r>
              <a:rPr lang="en-GB"/>
              <a:t>02/11/2020</a:t>
            </a:r>
          </a:p>
        </p:txBody>
      </p:sp>
      <p:sp>
        <p:nvSpPr>
          <p:cNvPr id="3" name="Footer Placeholder 2" hidden="1"/>
          <p:cNvSpPr>
            <a:spLocks noGrp="1"/>
          </p:cNvSpPr>
          <p:nvPr>
            <p:ph type="ftr" sz="quarter" idx="3"/>
          </p:nvPr>
        </p:nvSpPr>
        <p:spPr>
          <a:xfrm>
            <a:off x="0" y="7020000"/>
            <a:ext cx="0" cy="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">
                <a:noFill/>
              </a:defRPr>
            </a:lvl1pPr>
          </a:lstStyle>
          <a:p>
            <a:endParaRPr lang="en-GB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56" r:id="rId2"/>
    <p:sldLayoutId id="2147483673" r:id="rId3"/>
    <p:sldLayoutId id="2147483666" r:id="rId4"/>
    <p:sldLayoutId id="2147483662" r:id="rId5"/>
    <p:sldLayoutId id="2147483649" r:id="rId6"/>
    <p:sldLayoutId id="2147483669" r:id="rId7"/>
    <p:sldLayoutId id="2147483661" r:id="rId8"/>
    <p:sldLayoutId id="2147483668" r:id="rId9"/>
    <p:sldLayoutId id="2147483663" r:id="rId10"/>
    <p:sldLayoutId id="2147483670" r:id="rId11"/>
    <p:sldLayoutId id="2147483654" r:id="rId12"/>
    <p:sldLayoutId id="2147483664" r:id="rId13"/>
    <p:sldLayoutId id="2147483671" r:id="rId14"/>
    <p:sldLayoutId id="2147483650" r:id="rId15"/>
    <p:sldLayoutId id="2147483655" r:id="rId16"/>
    <p:sldLayoutId id="2147483651" r:id="rId17"/>
    <p:sldLayoutId id="2147483672" r:id="rId18"/>
    <p:sldLayoutId id="2147483678" r:id="rId19"/>
    <p:sldLayoutId id="2147483658" r:id="rId20"/>
  </p:sldLayoutIdLst>
  <p:hf sldNum="0" hdr="0" ftr="0"/>
  <p:txStyles>
    <p:titleStyle>
      <a:lvl1pPr algn="l" rtl="0" eaLnBrk="1" fontAlgn="base" hangingPunct="1">
        <a:lnSpc>
          <a:spcPct val="89000"/>
        </a:lnSpc>
        <a:spcBef>
          <a:spcPct val="0"/>
        </a:spcBef>
        <a:spcAft>
          <a:spcPct val="0"/>
        </a:spcAft>
        <a:defRPr sz="4500" b="1" cap="all" baseline="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2pPr>
      <a:lvl3pPr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3pPr>
      <a:lvl4pPr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4pPr>
      <a:lvl5pPr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5pPr>
      <a:lvl6pPr marL="457200"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6pPr>
      <a:lvl7pPr marL="914400"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7pPr>
      <a:lvl8pPr marL="1371600"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8pPr>
      <a:lvl9pPr marL="1828800"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9pPr>
    </p:titleStyle>
    <p:bodyStyle>
      <a:lvl1pPr marL="0" indent="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Calibri" panose="020F0502020204030204" pitchFamily="34" charset="0"/>
        <a:buChar char="​"/>
        <a:defRPr sz="2000" b="0">
          <a:solidFill>
            <a:schemeClr val="tx1"/>
          </a:solidFill>
          <a:latin typeface="+mn-lt"/>
          <a:ea typeface="+mn-ea"/>
          <a:cs typeface="+mn-cs"/>
        </a:defRPr>
      </a:lvl1pPr>
      <a:lvl2pPr marL="432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2pPr>
      <a:lvl3pPr marL="75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3pPr>
      <a:lvl4pPr marL="1152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4pPr>
      <a:lvl5pPr marL="1512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5pPr>
      <a:lvl6pPr marL="183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6pPr>
      <a:lvl7pPr marL="183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7pPr>
      <a:lvl8pPr marL="183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8pPr>
      <a:lvl9pPr marL="183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4" orient="horz" pos="3715" userDrawn="1">
          <p15:clr>
            <a:srgbClr val="000000"/>
          </p15:clr>
        </p15:guide>
        <p15:guide id="5" orient="horz" pos="4131" userDrawn="1">
          <p15:clr>
            <a:srgbClr val="A4A3A4"/>
          </p15:clr>
        </p15:guide>
        <p15:guide id="6" pos="7479" userDrawn="1">
          <p15:clr>
            <a:srgbClr val="A4A3A4"/>
          </p15:clr>
        </p15:guide>
        <p15:guide id="7" orient="horz" pos="1234" userDrawn="1">
          <p15:clr>
            <a:srgbClr val="000000"/>
          </p15:clr>
        </p15:guide>
        <p15:guide id="8" pos="7059" userDrawn="1">
          <p15:clr>
            <a:srgbClr val="000000"/>
          </p15:clr>
        </p15:guide>
        <p15:guide id="9" pos="199" userDrawn="1">
          <p15:clr>
            <a:srgbClr val="A4A3A4"/>
          </p15:clr>
        </p15:guide>
        <p15:guide id="10" pos="621" userDrawn="1">
          <p15:clr>
            <a:srgbClr val="000000"/>
          </p15:clr>
        </p15:guide>
        <p15:guide id="11" orient="horz" pos="199" userDrawn="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2.xml"/><Relationship Id="rId4" Type="http://schemas.openxmlformats.org/officeDocument/2006/relationships/image" Target="../media/image11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0.xml"/><Relationship Id="rId1" Type="http://schemas.openxmlformats.org/officeDocument/2006/relationships/tags" Target="../tags/tag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985838" y="2482343"/>
            <a:ext cx="10220325" cy="1661993"/>
          </a:xfrm>
        </p:spPr>
        <p:txBody>
          <a:bodyPr/>
          <a:lstStyle/>
          <a:p>
            <a:r>
              <a:rPr lang="en-GB" dirty="0"/>
              <a:t>Neural network in python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483207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9E80E34-4D7B-4D91-9608-2231725341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Predictions</a:t>
            </a:r>
            <a:r>
              <a:rPr lang="da-DK" dirty="0"/>
              <a:t> 2</a:t>
            </a:r>
          </a:p>
        </p:txBody>
      </p:sp>
      <p:pic>
        <p:nvPicPr>
          <p:cNvPr id="6" name="Pladsholder til indhold 5" descr="Et billede, der indeholder fugl&#10;&#10;Automatisk genereret beskrivelse">
            <a:extLst>
              <a:ext uri="{FF2B5EF4-FFF2-40B4-BE49-F238E27FC236}">
                <a16:creationId xmlns:a16="http://schemas.microsoft.com/office/drawing/2014/main" id="{F80680EB-55AE-4689-8288-B44D8DDD50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838" y="2328595"/>
            <a:ext cx="10220325" cy="2610386"/>
          </a:xfrm>
        </p:spPr>
      </p:pic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E4E4AE6B-4E08-41DD-B6B1-527C9F3E80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98021-784B-4146-BF47-490707204F2B}" type="datetime1">
              <a:rPr lang="en-GB" smtClean="0"/>
              <a:t>03/11/2020</a:t>
            </a:fld>
            <a:r>
              <a:rPr lang="en-GB"/>
              <a:t>02/11/2020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533011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1CEA8C-9835-413D-8EE8-D4FA452F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Predictions</a:t>
            </a:r>
            <a:r>
              <a:rPr lang="da-DK" dirty="0"/>
              <a:t> 3</a:t>
            </a:r>
          </a:p>
        </p:txBody>
      </p:sp>
      <p:pic>
        <p:nvPicPr>
          <p:cNvPr id="6" name="Pladsholder til indhold 5">
            <a:extLst>
              <a:ext uri="{FF2B5EF4-FFF2-40B4-BE49-F238E27FC236}">
                <a16:creationId xmlns:a16="http://schemas.microsoft.com/office/drawing/2014/main" id="{0ACE3FC1-0CD6-42EB-8E60-D284ED806F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838" y="2328595"/>
            <a:ext cx="10220325" cy="2610386"/>
          </a:xfrm>
        </p:spPr>
      </p:pic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10DF6334-C655-4BA7-98EA-1BE8AF37C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8E116-9F82-4EB0-B9F3-9E45E3EFCDFA}" type="datetime1">
              <a:rPr lang="en-GB" smtClean="0"/>
              <a:t>03/11/2020</a:t>
            </a:fld>
            <a:r>
              <a:rPr lang="en-GB"/>
              <a:t>02/11/2020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808441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18455B-0B64-4539-9807-E03ED9C96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Predictions</a:t>
            </a:r>
            <a:r>
              <a:rPr lang="da-DK" dirty="0"/>
              <a:t> 4</a:t>
            </a:r>
          </a:p>
        </p:txBody>
      </p:sp>
      <p:pic>
        <p:nvPicPr>
          <p:cNvPr id="6" name="Pladsholder til indhold 5">
            <a:extLst>
              <a:ext uri="{FF2B5EF4-FFF2-40B4-BE49-F238E27FC236}">
                <a16:creationId xmlns:a16="http://schemas.microsoft.com/office/drawing/2014/main" id="{5AA71FD3-5158-470F-BA32-14D8561630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838" y="2328595"/>
            <a:ext cx="10220325" cy="2610386"/>
          </a:xfrm>
        </p:spPr>
      </p:pic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0E235525-BDEE-4CDA-B251-8A7E4AE546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96B7C-84E4-4A7B-9493-4AF55F275F93}" type="datetime1">
              <a:rPr lang="en-GB" smtClean="0"/>
              <a:t>03/11/2020</a:t>
            </a:fld>
            <a:r>
              <a:rPr lang="en-GB"/>
              <a:t>02/11/2020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21362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623A9BD-B1B3-40B0-95E9-8151DB32B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Predictions</a:t>
            </a:r>
            <a:r>
              <a:rPr lang="da-DK" dirty="0"/>
              <a:t> 5</a:t>
            </a:r>
          </a:p>
        </p:txBody>
      </p:sp>
      <p:pic>
        <p:nvPicPr>
          <p:cNvPr id="6" name="Pladsholder til indhold 5" descr="Et billede, der indeholder pil&#10;&#10;Automatisk genereret beskrivelse">
            <a:extLst>
              <a:ext uri="{FF2B5EF4-FFF2-40B4-BE49-F238E27FC236}">
                <a16:creationId xmlns:a16="http://schemas.microsoft.com/office/drawing/2014/main" id="{31213321-5215-40E0-8E32-A1D907E26E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838" y="2328595"/>
            <a:ext cx="10220325" cy="2610386"/>
          </a:xfrm>
        </p:spPr>
      </p:pic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EC9D9337-FD56-4C2D-9AB4-DA558DF040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BB215-7B77-4FA8-98A8-6A7E05AD4A59}" type="datetime1">
              <a:rPr lang="en-GB" smtClean="0"/>
              <a:t>03/11/2020</a:t>
            </a:fld>
            <a:r>
              <a:rPr lang="en-GB"/>
              <a:t>02/11/2020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376700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72D0A17-2B41-4196-A879-A95C03D76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Gradient </a:t>
            </a:r>
            <a:r>
              <a:rPr lang="da-DK" dirty="0" err="1"/>
              <a:t>descent</a:t>
            </a:r>
            <a:r>
              <a:rPr lang="da-DK" dirty="0"/>
              <a:t> 1 </a:t>
            </a:r>
          </a:p>
        </p:txBody>
      </p:sp>
      <p:pic>
        <p:nvPicPr>
          <p:cNvPr id="6" name="Pladsholder til indhold 5" descr="Et billede, der indeholder tekst&#10;&#10;Automatisk genereret beskrivelse">
            <a:extLst>
              <a:ext uri="{FF2B5EF4-FFF2-40B4-BE49-F238E27FC236}">
                <a16:creationId xmlns:a16="http://schemas.microsoft.com/office/drawing/2014/main" id="{052CDD30-2379-4D91-B612-A2A7F39632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838" y="1717477"/>
            <a:ext cx="10220325" cy="3832621"/>
          </a:xfrm>
        </p:spPr>
      </p:pic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896FD45A-3383-402D-8D87-44EB58109B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7B0AC-24BA-4FDB-BB8D-3DF7AA1536E0}" type="datetime1">
              <a:rPr lang="en-GB" smtClean="0"/>
              <a:t>03/11/2020</a:t>
            </a:fld>
            <a:r>
              <a:rPr lang="en-GB"/>
              <a:t>02/11/2020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160245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763FCD2-1DEA-44C4-BADB-02350556F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Gradient </a:t>
            </a:r>
            <a:r>
              <a:rPr lang="da-DK" dirty="0" err="1"/>
              <a:t>descent</a:t>
            </a:r>
            <a:r>
              <a:rPr lang="da-DK" dirty="0"/>
              <a:t> 2</a:t>
            </a:r>
          </a:p>
        </p:txBody>
      </p:sp>
      <p:pic>
        <p:nvPicPr>
          <p:cNvPr id="6" name="Pladsholder til indhold 5">
            <a:extLst>
              <a:ext uri="{FF2B5EF4-FFF2-40B4-BE49-F238E27FC236}">
                <a16:creationId xmlns:a16="http://schemas.microsoft.com/office/drawing/2014/main" id="{4177214D-7974-4D49-A62A-1C0C760A7F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838" y="1717477"/>
            <a:ext cx="10220325" cy="3832621"/>
          </a:xfrm>
        </p:spPr>
      </p:pic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D433A5AE-1300-4EA1-A5FD-093D4769D9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AA0D6-B7D3-49D3-9EF2-926941D2A4DB}" type="datetime1">
              <a:rPr lang="en-GB" smtClean="0"/>
              <a:t>03/11/2020</a:t>
            </a:fld>
            <a:r>
              <a:rPr lang="en-GB"/>
              <a:t>02/11/2020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508075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37B84EE-DCC3-4EB6-A16F-1BA0055ECB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Gradient </a:t>
            </a:r>
            <a:r>
              <a:rPr lang="da-DK" dirty="0" err="1"/>
              <a:t>descent</a:t>
            </a:r>
            <a:r>
              <a:rPr lang="da-DK" dirty="0"/>
              <a:t> n</a:t>
            </a:r>
          </a:p>
        </p:txBody>
      </p:sp>
      <p:pic>
        <p:nvPicPr>
          <p:cNvPr id="6" name="Pladsholder til indhold 5">
            <a:extLst>
              <a:ext uri="{FF2B5EF4-FFF2-40B4-BE49-F238E27FC236}">
                <a16:creationId xmlns:a16="http://schemas.microsoft.com/office/drawing/2014/main" id="{6EE3BF23-ABE5-4166-8272-CC6E4C12D5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838" y="1717477"/>
            <a:ext cx="10220325" cy="3832621"/>
          </a:xfrm>
        </p:spPr>
      </p:pic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FDFDF3D7-45A2-4ACD-8E28-FADACE0DED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7BB80-78FF-4380-82B8-5D06A06F275B}" type="datetime1">
              <a:rPr lang="en-GB" smtClean="0"/>
              <a:t>03/11/2020</a:t>
            </a:fld>
            <a:r>
              <a:rPr lang="en-GB"/>
              <a:t>02/11/2020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326730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614A684-187E-4A30-8148-9EA38F0DFB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Gradient </a:t>
            </a:r>
            <a:r>
              <a:rPr lang="da-DK" dirty="0" err="1"/>
              <a:t>descent</a:t>
            </a:r>
            <a:endParaRPr lang="da-DK" dirty="0"/>
          </a:p>
        </p:txBody>
      </p:sp>
      <p:pic>
        <p:nvPicPr>
          <p:cNvPr id="6" name="Pladsholder til indhold 5">
            <a:extLst>
              <a:ext uri="{FF2B5EF4-FFF2-40B4-BE49-F238E27FC236}">
                <a16:creationId xmlns:a16="http://schemas.microsoft.com/office/drawing/2014/main" id="{7AE816ED-E120-4FCB-9747-1C7C8FE371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838" y="1717477"/>
            <a:ext cx="10220325" cy="3832621"/>
          </a:xfrm>
        </p:spPr>
      </p:pic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9669496C-16C6-43D2-B799-5C17F278F3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10AB5E-615A-4313-A360-24BBEBEC1A73}" type="datetime1">
              <a:rPr lang="en-GB" smtClean="0"/>
              <a:t>03/11/2020</a:t>
            </a:fld>
            <a:r>
              <a:rPr lang="en-GB"/>
              <a:t>02/11/2020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106552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7618EDE-395F-4291-9850-B9DB01C785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List of lists </a:t>
            </a:r>
            <a:r>
              <a:rPr lang="da-DK" dirty="0">
                <a:sym typeface="Wingdings" panose="05000000000000000000" pitchFamily="2" charset="2"/>
              </a:rPr>
              <a:t> </a:t>
            </a:r>
            <a:r>
              <a:rPr lang="da-DK" dirty="0" err="1">
                <a:sym typeface="Wingdings" panose="05000000000000000000" pitchFamily="2" charset="2"/>
              </a:rPr>
              <a:t>vector</a:t>
            </a:r>
            <a:r>
              <a:rPr lang="da-DK" dirty="0">
                <a:sym typeface="Wingdings" panose="05000000000000000000" pitchFamily="2" charset="2"/>
              </a:rPr>
              <a:t>/matrix</a:t>
            </a:r>
            <a:endParaRPr lang="da-DK" dirty="0"/>
          </a:p>
        </p:txBody>
      </p:sp>
      <p:pic>
        <p:nvPicPr>
          <p:cNvPr id="6" name="Pladsholder til indhold 5" descr="Et billede, der indeholder tekst&#10;&#10;Automatisk genereret beskrivelse">
            <a:extLst>
              <a:ext uri="{FF2B5EF4-FFF2-40B4-BE49-F238E27FC236}">
                <a16:creationId xmlns:a16="http://schemas.microsoft.com/office/drawing/2014/main" id="{C2C97780-DFDD-43E3-A3C4-4DA52E6597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838" y="1536834"/>
            <a:ext cx="10220325" cy="4193908"/>
          </a:xfrm>
        </p:spPr>
      </p:pic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D3C2FF3A-830B-4378-8607-C3C2DE8155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22315-6412-4C72-B88B-9453FDE78ED4}" type="datetime1">
              <a:rPr lang="en-GB" smtClean="0"/>
              <a:t>03/11/2020</a:t>
            </a:fld>
            <a:r>
              <a:rPr lang="en-GB"/>
              <a:t>02/11/2020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80024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EBD85B7D-E9A5-49E0-8ACF-AF93CE3E556F}" type="datetime1">
              <a:rPr lang="en-GB" smtClean="0"/>
              <a:t>02/11/2020</a:t>
            </a:fld>
            <a:r>
              <a:rPr lang="en-GB" dirty="0"/>
              <a:t>02/11/2020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lvl="0"/>
            <a:r>
              <a:rPr lang="en-GB" dirty="0"/>
              <a:t>Insert Quote text, for next level ENTER and TAB</a:t>
            </a:r>
            <a:endParaRPr lang="en-GB"/>
          </a:p>
          <a:p>
            <a:pPr lvl="1"/>
            <a:r>
              <a:rPr lang="en-GB" dirty="0"/>
              <a:t>Insert Name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61599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16800" y="230400"/>
            <a:ext cx="5644263" cy="752400"/>
          </a:xfrm>
        </p:spPr>
        <p:txBody>
          <a:bodyPr wrap="square" anchor="t">
            <a:normAutofit/>
          </a:bodyPr>
          <a:lstStyle/>
          <a:p>
            <a:r>
              <a:rPr lang="en-GB" dirty="0"/>
              <a:t>Neural network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83CD4D3C-FBF5-4F96-809D-C757EFF5634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85838" y="1371600"/>
            <a:ext cx="4975225" cy="4525964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classical representation.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Complex.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Non-linear. </a:t>
            </a:r>
          </a:p>
        </p:txBody>
      </p:sp>
      <p:pic>
        <p:nvPicPr>
          <p:cNvPr id="3" name="Pladsholder til indhold 2" descr="Et billede, der indeholder pil&#10;&#10;Automatisk genereret beskrivelse">
            <a:extLst>
              <a:ext uri="{FF2B5EF4-FFF2-40B4-BE49-F238E27FC236}">
                <a16:creationId xmlns:a16="http://schemas.microsoft.com/office/drawing/2014/main" id="{27113F6F-D5D5-4E41-80A2-6120C852CC3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6373061" y="315913"/>
            <a:ext cx="5358384" cy="5581650"/>
          </a:xfrm>
          <a:noFill/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359252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21396981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16800" y="230400"/>
            <a:ext cx="5644263" cy="752400"/>
          </a:xfrm>
        </p:spPr>
        <p:txBody>
          <a:bodyPr wrap="square" anchor="t">
            <a:normAutofit/>
          </a:bodyPr>
          <a:lstStyle/>
          <a:p>
            <a:r>
              <a:rPr lang="en-GB" dirty="0"/>
              <a:t>Neural network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FB802026-D2DE-4CBB-A861-CA9EE028470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85838" y="1371600"/>
            <a:ext cx="4975225" cy="4525964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Simple.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No hidden layers.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This linear (surprisingly). </a:t>
            </a:r>
          </a:p>
        </p:txBody>
      </p:sp>
      <p:pic>
        <p:nvPicPr>
          <p:cNvPr id="4" name="Pladsholder til indhold 3">
            <a:extLst>
              <a:ext uri="{FF2B5EF4-FFF2-40B4-BE49-F238E27FC236}">
                <a16:creationId xmlns:a16="http://schemas.microsoft.com/office/drawing/2014/main" id="{051FAE3C-0142-4463-87F1-3FE3E88B63C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6261428" y="315913"/>
            <a:ext cx="5581650" cy="5581650"/>
          </a:xfrm>
          <a:noFill/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133657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467AF6BE-BA73-439A-B0AE-6774C98FB2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13" y="228627"/>
            <a:ext cx="11556000" cy="752101"/>
          </a:xfrm>
        </p:spPr>
        <p:txBody>
          <a:bodyPr/>
          <a:lstStyle/>
          <a:p>
            <a:r>
              <a:rPr lang="en-US" dirty="0"/>
              <a:t>Our data (</a:t>
            </a:r>
            <a:r>
              <a:rPr lang="en-US" dirty="0" err="1"/>
              <a:t>mnist</a:t>
            </a:r>
            <a:r>
              <a:rPr lang="en-US" dirty="0"/>
              <a:t> images)</a:t>
            </a:r>
          </a:p>
        </p:txBody>
      </p:sp>
      <p:pic>
        <p:nvPicPr>
          <p:cNvPr id="9" name="Pladsholder til indhold 8">
            <a:extLst>
              <a:ext uri="{FF2B5EF4-FFF2-40B4-BE49-F238E27FC236}">
                <a16:creationId xmlns:a16="http://schemas.microsoft.com/office/drawing/2014/main" id="{EDA61FAF-732F-4049-A527-FD1A41FB9E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838" y="2603967"/>
            <a:ext cx="10220325" cy="2059642"/>
          </a:xfrm>
        </p:spPr>
      </p:pic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1E1A5E03-458E-4A58-BBC9-1E3582ED8EE9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7020000"/>
            <a:ext cx="0" cy="0"/>
          </a:xfrm>
        </p:spPr>
        <p:txBody>
          <a:bodyPr/>
          <a:lstStyle/>
          <a:p>
            <a:pPr>
              <a:spcAft>
                <a:spcPts val="600"/>
              </a:spcAft>
            </a:pPr>
            <a:fld id="{20AF379E-5112-4D16-9F15-F1D755F2B004}" type="datetime1">
              <a:rPr lang="en-GB" smtClean="0"/>
              <a:pPr>
                <a:spcAft>
                  <a:spcPts val="600"/>
                </a:spcAft>
              </a:pPr>
              <a:t>03/11/2020</a:t>
            </a:fld>
            <a:r>
              <a:rPr lang="en-GB"/>
              <a:t>02/11/2020</a:t>
            </a:r>
          </a:p>
        </p:txBody>
      </p:sp>
    </p:spTree>
    <p:extLst>
      <p:ext uri="{BB962C8B-B14F-4D97-AF65-F5344CB8AC3E}">
        <p14:creationId xmlns:p14="http://schemas.microsoft.com/office/powerpoint/2010/main" val="25895818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47F975B-D5FF-4E59-BEEB-4611C0B72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Matrix/</a:t>
            </a:r>
            <a:r>
              <a:rPr lang="da-DK" dirty="0" err="1"/>
              <a:t>vector</a:t>
            </a:r>
            <a:r>
              <a:rPr lang="da-DK" dirty="0"/>
              <a:t> operations 1</a:t>
            </a:r>
          </a:p>
        </p:txBody>
      </p:sp>
      <p:pic>
        <p:nvPicPr>
          <p:cNvPr id="6" name="Pladsholder til indhold 5">
            <a:extLst>
              <a:ext uri="{FF2B5EF4-FFF2-40B4-BE49-F238E27FC236}">
                <a16:creationId xmlns:a16="http://schemas.microsoft.com/office/drawing/2014/main" id="{8F211E7B-20C6-4DA4-A06A-75843CE749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838" y="2328595"/>
            <a:ext cx="10220325" cy="2610386"/>
          </a:xfrm>
        </p:spPr>
      </p:pic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ECB3869E-7155-4E30-9D5C-EE4E05AAB7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5CFBF-C72E-464E-9476-61335E280430}" type="datetime1">
              <a:rPr lang="en-GB" smtClean="0"/>
              <a:t>03/11/2020</a:t>
            </a:fld>
            <a:r>
              <a:rPr lang="en-GB"/>
              <a:t>02/11/2020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004383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E8AD861-7415-40F9-8FD5-E1AAA8A21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Matrix/</a:t>
            </a:r>
            <a:r>
              <a:rPr lang="da-DK" dirty="0" err="1"/>
              <a:t>vector</a:t>
            </a:r>
            <a:r>
              <a:rPr lang="da-DK" dirty="0"/>
              <a:t> operations 2</a:t>
            </a:r>
          </a:p>
        </p:txBody>
      </p:sp>
      <p:pic>
        <p:nvPicPr>
          <p:cNvPr id="6" name="Pladsholder til indhold 5">
            <a:extLst>
              <a:ext uri="{FF2B5EF4-FFF2-40B4-BE49-F238E27FC236}">
                <a16:creationId xmlns:a16="http://schemas.microsoft.com/office/drawing/2014/main" id="{BB6BC5FD-8CD3-46D0-80AB-9C5A5D363D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838" y="2328595"/>
            <a:ext cx="10220325" cy="2610386"/>
          </a:xfrm>
        </p:spPr>
      </p:pic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B2E1ACE2-63D9-4F43-B6A8-3184B059DB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0AA5B9-6BFF-4CCE-B262-B4DA81F000DF}" type="datetime1">
              <a:rPr lang="en-GB" smtClean="0"/>
              <a:t>03/11/2020</a:t>
            </a:fld>
            <a:r>
              <a:rPr lang="en-GB"/>
              <a:t>02/11/2020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992605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47C59F8-CAC5-437E-B67F-510EC5D381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Matrix/</a:t>
            </a:r>
            <a:r>
              <a:rPr lang="da-DK" dirty="0" err="1"/>
              <a:t>vector</a:t>
            </a:r>
            <a:r>
              <a:rPr lang="da-DK" dirty="0"/>
              <a:t> operations 3</a:t>
            </a:r>
          </a:p>
        </p:txBody>
      </p:sp>
      <p:pic>
        <p:nvPicPr>
          <p:cNvPr id="6" name="Pladsholder til indhold 5">
            <a:extLst>
              <a:ext uri="{FF2B5EF4-FFF2-40B4-BE49-F238E27FC236}">
                <a16:creationId xmlns:a16="http://schemas.microsoft.com/office/drawing/2014/main" id="{C1766ED6-99AC-4328-9E1F-96BF867C89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838" y="2328595"/>
            <a:ext cx="10220325" cy="2610386"/>
          </a:xfrm>
        </p:spPr>
      </p:pic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45D24F97-F446-4B57-B846-A29396743C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47DACE-9FC1-44A5-8C94-762104B96D68}" type="datetime1">
              <a:rPr lang="en-GB" smtClean="0"/>
              <a:t>03/11/2020</a:t>
            </a:fld>
            <a:r>
              <a:rPr lang="en-GB"/>
              <a:t>02/11/2020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308343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C43BC62-869D-440F-BF46-A399D94EA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Matrix/</a:t>
            </a:r>
            <a:r>
              <a:rPr lang="da-DK" dirty="0" err="1"/>
              <a:t>vector</a:t>
            </a:r>
            <a:r>
              <a:rPr lang="da-DK" dirty="0"/>
              <a:t> operations 4</a:t>
            </a:r>
          </a:p>
        </p:txBody>
      </p:sp>
      <p:pic>
        <p:nvPicPr>
          <p:cNvPr id="6" name="Pladsholder til indhold 5">
            <a:extLst>
              <a:ext uri="{FF2B5EF4-FFF2-40B4-BE49-F238E27FC236}">
                <a16:creationId xmlns:a16="http://schemas.microsoft.com/office/drawing/2014/main" id="{EE27DC79-1EAC-42A9-A557-23D7E2CD1A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838" y="2328595"/>
            <a:ext cx="10220325" cy="2610386"/>
          </a:xfrm>
        </p:spPr>
      </p:pic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C3605124-9B5B-4159-AA05-86FABC65AD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3F57D-B119-47CA-A906-565EABE58A3A}" type="datetime1">
              <a:rPr lang="en-GB" smtClean="0"/>
              <a:t>03/11/2020</a:t>
            </a:fld>
            <a:r>
              <a:rPr lang="en-GB"/>
              <a:t>02/11/2020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609530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F76E7A5-3DF2-4073-9378-F9CE733D1B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Predictions</a:t>
            </a:r>
            <a:r>
              <a:rPr lang="da-DK" dirty="0"/>
              <a:t> 1</a:t>
            </a:r>
          </a:p>
        </p:txBody>
      </p:sp>
      <p:pic>
        <p:nvPicPr>
          <p:cNvPr id="8" name="Pladsholder til indhold 7">
            <a:extLst>
              <a:ext uri="{FF2B5EF4-FFF2-40B4-BE49-F238E27FC236}">
                <a16:creationId xmlns:a16="http://schemas.microsoft.com/office/drawing/2014/main" id="{6E1B528A-636C-4B99-BF0B-EFA05D38D2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838" y="2328595"/>
            <a:ext cx="10220325" cy="2610386"/>
          </a:xfrm>
        </p:spPr>
      </p:pic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1028AB17-7CE0-45F1-8DCB-9B1FFE6F32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C36F7-45EE-4935-94CB-34F2AB28E1BD}" type="datetime1">
              <a:rPr lang="en-GB" smtClean="0"/>
              <a:t>03/11/2020</a:t>
            </a:fld>
            <a:r>
              <a:rPr lang="en-GB"/>
              <a:t>02/11/2020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7051425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474598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490223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566864"/>
</p:tagLst>
</file>

<file path=ppt/theme/theme1.xml><?xml version="1.0" encoding="utf-8"?>
<a:theme xmlns:a="http://schemas.openxmlformats.org/drawingml/2006/main" name="AU 16:9">
  <a:themeElements>
    <a:clrScheme name="AU_Blue">
      <a:dk1>
        <a:srgbClr val="000000"/>
      </a:dk1>
      <a:lt1>
        <a:srgbClr val="FFFFFF"/>
      </a:lt1>
      <a:dk2>
        <a:srgbClr val="002546"/>
      </a:dk2>
      <a:lt2>
        <a:srgbClr val="002546"/>
      </a:lt2>
      <a:accent1>
        <a:srgbClr val="0A1439"/>
      </a:accent1>
      <a:accent2>
        <a:srgbClr val="183D83"/>
      </a:accent2>
      <a:accent3>
        <a:srgbClr val="87D1F4"/>
      </a:accent3>
      <a:accent4>
        <a:srgbClr val="33525F"/>
      </a:accent4>
      <a:accent5>
        <a:srgbClr val="548195"/>
      </a:accent5>
      <a:accent6>
        <a:srgbClr val="C6C6C6"/>
      </a:accent6>
      <a:hlink>
        <a:srgbClr val="03428E"/>
      </a:hlink>
      <a:folHlink>
        <a:srgbClr val="03428E"/>
      </a:folHlink>
    </a:clrScheme>
    <a:fontScheme name="AU Passata">
      <a:majorFont>
        <a:latin typeface="AU Passata"/>
        <a:ea typeface=""/>
        <a:cs typeface=""/>
      </a:majorFont>
      <a:minorFont>
        <a:latin typeface="AU Passat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2"/>
        </a:solidFill>
        <a:ln w="1778" cap="flat" cmpd="sng" algn="ctr">
          <a:solidFill>
            <a:schemeClr val="accent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  <a:noAutofit/>
      </a:bodyPr>
      <a:lstStyle>
        <a:defPPr marL="0" marR="0" indent="0" algn="l" defTabSz="914400" rtl="0" eaLnBrk="1" fontAlgn="base" latinLnBrk="0" hangingPunct="1">
          <a:lnSpc>
            <a:spcPct val="95000"/>
          </a:lnSpc>
          <a:spcBef>
            <a:spcPct val="0"/>
          </a:spcBef>
          <a:spcAft>
            <a:spcPct val="0"/>
          </a:spcAft>
          <a:buClrTx/>
          <a:buSzTx/>
          <a:buFont typeface="AU Passata" pitchFamily="34" charset="0"/>
          <a:buNone/>
          <a:tabLst/>
          <a:defRPr kumimoji="0" sz="1600" b="0" i="0" u="none" strike="noStrike" cap="none" normalizeH="0" baseline="0" dirty="0" err="1">
            <a:ln>
              <a:noFill/>
            </a:ln>
            <a:solidFill>
              <a:schemeClr val="bg1"/>
            </a:solidFill>
            <a:effectLst/>
            <a:latin typeface="AU Passat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2"/>
        </a:solidFill>
        <a:ln w="1778" cap="flat" cmpd="sng" algn="ctr">
          <a:solidFill>
            <a:schemeClr val="accent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ts val="3600"/>
          </a:lnSpc>
          <a:spcBef>
            <a:spcPct val="0"/>
          </a:spcBef>
          <a:spcAft>
            <a:spcPct val="0"/>
          </a:spcAft>
          <a:buClrTx/>
          <a:buSzTx/>
          <a:buFont typeface="AU Passata" pitchFamily="34" charset="0"/>
          <a:buNone/>
          <a:tabLst/>
          <a:defRPr kumimoji="0" lang="en-US" sz="3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U Passata" pitchFamily="34" charset="0"/>
          </a:defRPr>
        </a:defPPr>
      </a:lstStyle>
    </a:lnDef>
    <a:txDef>
      <a:spPr>
        <a:noFill/>
      </a:spPr>
      <a:bodyPr wrap="square" lIns="0" tIns="0" rIns="0" bIns="0" rtlCol="0">
        <a:spAutoFit/>
      </a:bodyPr>
      <a:lstStyle>
        <a:defPPr>
          <a:lnSpc>
            <a:spcPct val="95000"/>
          </a:lnSpc>
          <a:defRPr sz="1600" dirty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U PowerPoint Template 16-9.potx" id="{7A6F7BDC-B87C-43B1-A03F-8FC29EB8E4AA}" vid="{0342C178-0357-4DD1-B9D7-A15D067ACA9C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140</Words>
  <Application>Microsoft Office PowerPoint</Application>
  <PresentationFormat>Brugerdefineret</PresentationFormat>
  <Paragraphs>50</Paragraphs>
  <Slides>20</Slides>
  <Notes>5</Notes>
  <HiddenSlides>0</HiddenSlides>
  <MMClips>0</MMClips>
  <ScaleCrop>false</ScaleCrop>
  <HeadingPairs>
    <vt:vector size="6" baseType="variant">
      <vt:variant>
        <vt:lpstr>Benyttede skrifttyper</vt:lpstr>
      </vt:variant>
      <vt:variant>
        <vt:i4>7</vt:i4>
      </vt:variant>
      <vt:variant>
        <vt:lpstr>Tema</vt:lpstr>
      </vt:variant>
      <vt:variant>
        <vt:i4>1</vt:i4>
      </vt:variant>
      <vt:variant>
        <vt:lpstr>Slidetitler</vt:lpstr>
      </vt:variant>
      <vt:variant>
        <vt:i4>20</vt:i4>
      </vt:variant>
    </vt:vector>
  </HeadingPairs>
  <TitlesOfParts>
    <vt:vector size="28" baseType="lpstr">
      <vt:lpstr>Calibri</vt:lpstr>
      <vt:lpstr>Wingdings 3</vt:lpstr>
      <vt:lpstr>AU Peto</vt:lpstr>
      <vt:lpstr>AU Passata Light</vt:lpstr>
      <vt:lpstr>AU Passata</vt:lpstr>
      <vt:lpstr>Arial</vt:lpstr>
      <vt:lpstr>Georgia</vt:lpstr>
      <vt:lpstr>AU 16:9</vt:lpstr>
      <vt:lpstr>Neural network in python</vt:lpstr>
      <vt:lpstr>Neural network</vt:lpstr>
      <vt:lpstr>Neural network</vt:lpstr>
      <vt:lpstr>Our data (mnist images)</vt:lpstr>
      <vt:lpstr>Matrix/vector operations 1</vt:lpstr>
      <vt:lpstr>Matrix/vector operations 2</vt:lpstr>
      <vt:lpstr>Matrix/vector operations 3</vt:lpstr>
      <vt:lpstr>Matrix/vector operations 4</vt:lpstr>
      <vt:lpstr>Predictions 1</vt:lpstr>
      <vt:lpstr>Predictions 2</vt:lpstr>
      <vt:lpstr>Predictions 3</vt:lpstr>
      <vt:lpstr>Predictions 4</vt:lpstr>
      <vt:lpstr>Predictions 5</vt:lpstr>
      <vt:lpstr>Gradient descent 1 </vt:lpstr>
      <vt:lpstr>Gradient descent 2</vt:lpstr>
      <vt:lpstr>Gradient descent n</vt:lpstr>
      <vt:lpstr>Gradient descent</vt:lpstr>
      <vt:lpstr>List of lists  vector/matrix</vt:lpstr>
      <vt:lpstr>PowerPoint-præsentation</vt:lpstr>
      <vt:lpstr>PowerPoint-præsentation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2020-11-03T10:33:58Z</dcterms:created>
  <dcterms:modified xsi:type="dcterms:W3CDTF">2020-11-03T11:53:53Z</dcterms:modified>
</cp:coreProperties>
</file>